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80" r:id="rId8"/>
    <p:sldId id="262" r:id="rId9"/>
    <p:sldId id="263" r:id="rId10"/>
    <p:sldId id="266" r:id="rId11"/>
    <p:sldId id="267" r:id="rId12"/>
    <p:sldId id="264" r:id="rId13"/>
    <p:sldId id="265" r:id="rId14"/>
    <p:sldId id="268" r:id="rId15"/>
    <p:sldId id="269" r:id="rId16"/>
    <p:sldId id="270" r:id="rId17"/>
    <p:sldId id="271" r:id="rId18"/>
    <p:sldId id="272" r:id="rId19"/>
    <p:sldId id="273" r:id="rId20"/>
    <p:sldId id="274" r:id="rId21"/>
    <p:sldId id="277" r:id="rId22"/>
    <p:sldId id="276"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541C"/>
    <a:srgbClr val="EE2D00"/>
    <a:srgbClr val="FF0000"/>
    <a:srgbClr val="EA0000"/>
    <a:srgbClr val="FF3F3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656" y="-2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edg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ar.wikipedia.org/wiki/%D8%A3%D8%B3%D8%A8%D8%A7%D9%86%D9%8A%D8%A7"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ar.wikipedia.org/wiki/%D8%A5%D8%B3%D8%A8%D8%A7%D9%86%D9%8A%D8%A7" TargetMode="External"/><Relationship Id="rId7"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hyperlink" Target="http://ar.wikipedia.org/wiki/%D9%85%D9%86%D8%AA%D8%AE%D8%A8_%D8%A3%D9%84%D9%85%D8%A7%D9%86%D9%8A%D8%A7" TargetMode="External"/><Relationship Id="rId5" Type="http://schemas.openxmlformats.org/officeDocument/2006/relationships/hyperlink" Target="http://ar.wikipedia.org/wiki/%D9%83%D8%A3%D8%B3_%D8%A7%D9%84%D8%A3%D9%85%D9%85_%D8%A7%D9%84%D8%A3%D9%88%D8%B1%D9%88%D8%A8%D9%8A%D8%A9" TargetMode="External"/><Relationship Id="rId4" Type="http://schemas.openxmlformats.org/officeDocument/2006/relationships/hyperlink" Target="http://ar.wikipedia.org/wiki/%D9%83%D8%B1%D8%A9_%D9%82%D8%AF%D9%85"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619928">
            <a:off x="585766" y="1054594"/>
            <a:ext cx="3838843" cy="923330"/>
          </a:xfrm>
          <a:prstGeom prst="rect">
            <a:avLst/>
          </a:prstGeom>
          <a:solidFill>
            <a:srgbClr val="C00000"/>
          </a:solidFill>
          <a:ln>
            <a:solidFill>
              <a:srgbClr val="FFFF00"/>
            </a:solidFill>
          </a:ln>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scene3d>
              <a:camera prst="isometricOffAxis1Right"/>
              <a:lightRig rig="glow" dir="tl">
                <a:rot lat="0" lon="0" rev="5400000"/>
              </a:lightRig>
            </a:scene3d>
            <a:sp3d contourW="12700" prstMaterial="dkEdge">
              <a:bevelT w="25400" h="25400"/>
              <a:contourClr>
                <a:schemeClr val="accent6">
                  <a:shade val="73000"/>
                </a:schemeClr>
              </a:contourClr>
            </a:sp3d>
          </a:bodyPr>
          <a:lstStyle/>
          <a:p>
            <a:pPr algn="ctr"/>
            <a:r>
              <a:rPr lang="en-US" sz="5400" b="1" dirty="0" smtClean="0">
                <a:ln w="11430">
                  <a:solidFill>
                    <a:schemeClr val="accent2"/>
                  </a:solidFill>
                </a:ln>
                <a:solidFill>
                  <a:srgbClr val="FFFF00"/>
                </a:solidFill>
                <a:effectLst>
                  <a:innerShdw blurRad="63500" dist="50800" dir="13500000">
                    <a:prstClr val="black">
                      <a:alpha val="50000"/>
                    </a:prstClr>
                  </a:innerShdw>
                </a:effectLst>
              </a:rPr>
              <a:t>Spain</a:t>
            </a:r>
            <a:r>
              <a:rPr lang="en-US" sz="5400" b="1" dirty="0" smtClean="0">
                <a:ln w="11430">
                  <a:solidFill>
                    <a:srgbClr val="FFFF00"/>
                  </a:solidFill>
                </a:ln>
                <a:solidFill>
                  <a:srgbClr val="FFFF00"/>
                </a:solidFill>
                <a:effectLst>
                  <a:innerShdw blurRad="63500" dist="50800" dir="13500000">
                    <a:prstClr val="black">
                      <a:alpha val="50000"/>
                    </a:prstClr>
                  </a:innerShdw>
                </a:effectLst>
              </a:rPr>
              <a:t> </a:t>
            </a:r>
            <a:endParaRPr lang="en-US" sz="5400" b="1" cap="none" spc="0" dirty="0">
              <a:ln w="11430">
                <a:solidFill>
                  <a:srgbClr val="FFFF00"/>
                </a:solidFill>
              </a:ln>
              <a:solidFill>
                <a:srgbClr val="FFFF00"/>
              </a:solidFill>
              <a:effectLst>
                <a:innerShdw blurRad="63500" dist="50800" dir="13500000">
                  <a:prstClr val="black">
                    <a:alpha val="50000"/>
                  </a:prstClr>
                </a:innerShdw>
              </a:effectLst>
            </a:endParaRPr>
          </a:p>
        </p:txBody>
      </p:sp>
      <p:sp>
        <p:nvSpPr>
          <p:cNvPr id="5" name="Rectangle 4"/>
          <p:cNvSpPr/>
          <p:nvPr/>
        </p:nvSpPr>
        <p:spPr>
          <a:xfrm rot="1376150">
            <a:off x="4981164" y="1321099"/>
            <a:ext cx="3838843" cy="923330"/>
          </a:xfrm>
          <a:prstGeom prst="rect">
            <a:avLst/>
          </a:prstGeom>
          <a:solidFill>
            <a:srgbClr val="C00000"/>
          </a:solidFill>
          <a:ln>
            <a:solidFill>
              <a:srgbClr val="FFFF00"/>
            </a:solidFill>
          </a:ln>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scene3d>
              <a:camera prst="isometricOffAxis1Right"/>
              <a:lightRig rig="glow" dir="tl">
                <a:rot lat="0" lon="0" rev="5400000"/>
              </a:lightRig>
            </a:scene3d>
            <a:sp3d contourW="12700" prstMaterial="dkEdge">
              <a:bevelT w="25400" h="25400"/>
              <a:contourClr>
                <a:schemeClr val="accent6">
                  <a:shade val="73000"/>
                </a:schemeClr>
              </a:contourClr>
            </a:sp3d>
          </a:bodyPr>
          <a:lstStyle/>
          <a:p>
            <a:pPr algn="ctr"/>
            <a:r>
              <a:rPr lang="ar-SA" sz="5400" b="1" dirty="0" smtClean="0">
                <a:ln w="11430">
                  <a:solidFill>
                    <a:schemeClr val="accent2"/>
                  </a:solidFill>
                </a:ln>
                <a:solidFill>
                  <a:srgbClr val="FFFF00"/>
                </a:solidFill>
                <a:effectLst>
                  <a:innerShdw blurRad="63500" dist="50800" dir="13500000">
                    <a:prstClr val="black">
                      <a:alpha val="50000"/>
                    </a:prstClr>
                  </a:innerShdw>
                </a:effectLst>
              </a:rPr>
              <a:t>إسبانيا </a:t>
            </a:r>
            <a:endParaRPr lang="en-US" sz="5400" b="1" cap="none" spc="0" dirty="0">
              <a:ln w="11430">
                <a:solidFill>
                  <a:schemeClr val="accent2"/>
                </a:solidFill>
              </a:ln>
              <a:solidFill>
                <a:srgbClr val="FFFF00"/>
              </a:solidFill>
              <a:effectLst>
                <a:innerShdw blurRad="63500" dist="50800" dir="13500000">
                  <a:prstClr val="black">
                    <a:alpha val="50000"/>
                  </a:prstClr>
                </a:innerShdw>
              </a:effectLst>
            </a:endParaRPr>
          </a:p>
        </p:txBody>
      </p:sp>
      <p:pic>
        <p:nvPicPr>
          <p:cNvPr id="6" name="Picture 5" descr="spain-flag.jpeg"/>
          <p:cNvPicPr>
            <a:picLocks noChangeAspect="1"/>
          </p:cNvPicPr>
          <p:nvPr/>
        </p:nvPicPr>
        <p:blipFill>
          <a:blip r:embed="rId2">
            <a:lum contrast="30000"/>
          </a:blip>
          <a:stretch>
            <a:fillRect/>
          </a:stretch>
        </p:blipFill>
        <p:spPr>
          <a:xfrm>
            <a:off x="3124200" y="2743200"/>
            <a:ext cx="2895600" cy="2782813"/>
          </a:xfrm>
          <a:prstGeom prst="rect">
            <a:avLst/>
          </a:prstGeom>
          <a:ln>
            <a:noFill/>
          </a:ln>
          <a:effectLst>
            <a:softEdge rad="112500"/>
          </a:effectLst>
        </p:spPr>
        <p:style>
          <a:lnRef idx="2">
            <a:schemeClr val="accent6"/>
          </a:lnRef>
          <a:fillRef idx="1">
            <a:schemeClr val="lt1"/>
          </a:fillRef>
          <a:effectRef idx="0">
            <a:schemeClr val="accent6"/>
          </a:effectRef>
          <a:fontRef idx="minor">
            <a:schemeClr val="dk1"/>
          </a:fontRef>
        </p:style>
      </p:pic>
    </p:spTree>
  </p:cSld>
  <p:clrMapOvr>
    <a:masterClrMapping/>
  </p:clrMapOvr>
  <p:transition advTm="6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2" nodeType="with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anim calcmode="lin" valueType="num">
                                      <p:cBhvr>
                                        <p:cTn id="8" dur="3000" fill="hold"/>
                                        <p:tgtEl>
                                          <p:spTgt spid="5"/>
                                        </p:tgtEl>
                                        <p:attrNameLst>
                                          <p:attrName>style.rotation</p:attrName>
                                        </p:attrNameLst>
                                      </p:cBhvr>
                                      <p:tavLst>
                                        <p:tav tm="0">
                                          <p:val>
                                            <p:fltVal val="720"/>
                                          </p:val>
                                        </p:tav>
                                        <p:tav tm="100000">
                                          <p:val>
                                            <p:fltVal val="0"/>
                                          </p:val>
                                        </p:tav>
                                      </p:tavLst>
                                    </p:anim>
                                    <p:anim calcmode="lin" valueType="num">
                                      <p:cBhvr>
                                        <p:cTn id="9" dur="3000" fill="hold"/>
                                        <p:tgtEl>
                                          <p:spTgt spid="5"/>
                                        </p:tgtEl>
                                        <p:attrNameLst>
                                          <p:attrName>ppt_h</p:attrName>
                                        </p:attrNameLst>
                                      </p:cBhvr>
                                      <p:tavLst>
                                        <p:tav tm="0">
                                          <p:val>
                                            <p:fltVal val="0"/>
                                          </p:val>
                                        </p:tav>
                                        <p:tav tm="100000">
                                          <p:val>
                                            <p:strVal val="#ppt_h"/>
                                          </p:val>
                                        </p:tav>
                                      </p:tavLst>
                                    </p:anim>
                                    <p:anim calcmode="lin" valueType="num">
                                      <p:cBhvr>
                                        <p:cTn id="10" dur="3000" fill="hold"/>
                                        <p:tgtEl>
                                          <p:spTgt spid="5"/>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3000"/>
                                        <p:tgtEl>
                                          <p:spTgt spid="4"/>
                                        </p:tgtEl>
                                      </p:cBhvr>
                                    </p:animEffect>
                                    <p:anim calcmode="lin" valueType="num">
                                      <p:cBhvr>
                                        <p:cTn id="14" dur="3000" fill="hold"/>
                                        <p:tgtEl>
                                          <p:spTgt spid="4"/>
                                        </p:tgtEl>
                                        <p:attrNameLst>
                                          <p:attrName>style.rotation</p:attrName>
                                        </p:attrNameLst>
                                      </p:cBhvr>
                                      <p:tavLst>
                                        <p:tav tm="0">
                                          <p:val>
                                            <p:fltVal val="720"/>
                                          </p:val>
                                        </p:tav>
                                        <p:tav tm="100000">
                                          <p:val>
                                            <p:fltVal val="0"/>
                                          </p:val>
                                        </p:tav>
                                      </p:tavLst>
                                    </p:anim>
                                    <p:anim calcmode="lin" valueType="num">
                                      <p:cBhvr>
                                        <p:cTn id="15" dur="3000" fill="hold"/>
                                        <p:tgtEl>
                                          <p:spTgt spid="4"/>
                                        </p:tgtEl>
                                        <p:attrNameLst>
                                          <p:attrName>ppt_h</p:attrName>
                                        </p:attrNameLst>
                                      </p:cBhvr>
                                      <p:tavLst>
                                        <p:tav tm="0">
                                          <p:val>
                                            <p:fltVal val="0"/>
                                          </p:val>
                                        </p:tav>
                                        <p:tav tm="100000">
                                          <p:val>
                                            <p:strVal val="#ppt_h"/>
                                          </p:val>
                                        </p:tav>
                                      </p:tavLst>
                                    </p:anim>
                                    <p:anim calcmode="lin" valueType="num">
                                      <p:cBhvr>
                                        <p:cTn id="16" dur="3000" fill="hold"/>
                                        <p:tgtEl>
                                          <p:spTgt spid="4"/>
                                        </p:tgtEl>
                                        <p:attrNameLst>
                                          <p:attrName>ppt_w</p:attrName>
                                        </p:attrNameLst>
                                      </p:cBhvr>
                                      <p:tavLst>
                                        <p:tav tm="0">
                                          <p:val>
                                            <p:fltVal val="0"/>
                                          </p:val>
                                        </p:tav>
                                        <p:tav tm="100000">
                                          <p:val>
                                            <p:strVal val="#ppt_w"/>
                                          </p:val>
                                        </p:tav>
                                      </p:tavLst>
                                    </p:anim>
                                  </p:childTnLst>
                                </p:cTn>
                              </p:par>
                              <p:par>
                                <p:cTn id="17" presetID="1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lide(fromBottom)">
                                      <p:cBhvr>
                                        <p:cTn id="19"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2"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220px-Muralla_de_Ávila_01.jpg"/>
          <p:cNvPicPr>
            <a:picLocks noChangeAspect="1"/>
          </p:cNvPicPr>
          <p:nvPr/>
        </p:nvPicPr>
        <p:blipFill>
          <a:blip r:embed="rId2"/>
          <a:stretch>
            <a:fillRect/>
          </a:stretch>
        </p:blipFill>
        <p:spPr>
          <a:xfrm>
            <a:off x="609600" y="3124200"/>
            <a:ext cx="2743200" cy="2286000"/>
          </a:xfrm>
          <a:prstGeom prst="rect">
            <a:avLst/>
          </a:prstGeom>
        </p:spPr>
      </p:pic>
      <p:pic>
        <p:nvPicPr>
          <p:cNvPr id="3" name="Picture 2" descr="Sagradafamilia-overview.jpg"/>
          <p:cNvPicPr>
            <a:picLocks noChangeAspect="1"/>
          </p:cNvPicPr>
          <p:nvPr/>
        </p:nvPicPr>
        <p:blipFill>
          <a:blip r:embed="rId3"/>
          <a:stretch>
            <a:fillRect/>
          </a:stretch>
        </p:blipFill>
        <p:spPr>
          <a:xfrm>
            <a:off x="6324600" y="3276600"/>
            <a:ext cx="2667000" cy="2286000"/>
          </a:xfrm>
          <a:prstGeom prst="rect">
            <a:avLst/>
          </a:prstGeom>
        </p:spPr>
      </p:pic>
      <p:pic>
        <p:nvPicPr>
          <p:cNvPr id="4" name="Picture 3" descr="images (10).jpg"/>
          <p:cNvPicPr>
            <a:picLocks noChangeAspect="1"/>
          </p:cNvPicPr>
          <p:nvPr/>
        </p:nvPicPr>
        <p:blipFill>
          <a:blip r:embed="rId4"/>
          <a:stretch>
            <a:fillRect/>
          </a:stretch>
        </p:blipFill>
        <p:spPr>
          <a:xfrm>
            <a:off x="4114800" y="914400"/>
            <a:ext cx="1181100" cy="3810000"/>
          </a:xfrm>
          <a:prstGeom prst="rect">
            <a:avLst/>
          </a:prstGeom>
        </p:spPr>
      </p:pic>
      <p:sp>
        <p:nvSpPr>
          <p:cNvPr id="5" name="TextBox 4"/>
          <p:cNvSpPr txBox="1"/>
          <p:nvPr/>
        </p:nvSpPr>
        <p:spPr>
          <a:xfrm rot="20450359">
            <a:off x="935406" y="1980030"/>
            <a:ext cx="2143466" cy="523220"/>
          </a:xfrm>
          <a:prstGeom prst="rect">
            <a:avLst/>
          </a:prstGeom>
          <a:noFill/>
        </p:spPr>
        <p:txBody>
          <a:bodyPr wrap="square" rtlCol="0">
            <a:spAutoFit/>
          </a:bodyPr>
          <a:lstStyle/>
          <a:p>
            <a:r>
              <a:rPr lang="ar-JO" sz="2800" dirty="0" smtClean="0">
                <a:effectLst>
                  <a:glow rad="139700">
                    <a:schemeClr val="accent6">
                      <a:satMod val="175000"/>
                      <a:alpha val="40000"/>
                    </a:schemeClr>
                  </a:glow>
                </a:effectLst>
              </a:rPr>
              <a:t>أسوار مدينة آبلة </a:t>
            </a:r>
            <a:endParaRPr lang="en-US" sz="2800" dirty="0" smtClean="0">
              <a:effectLst>
                <a:glow rad="139700">
                  <a:schemeClr val="accent6">
                    <a:satMod val="175000"/>
                    <a:alpha val="40000"/>
                  </a:schemeClr>
                </a:glow>
              </a:effectLst>
            </a:endParaRPr>
          </a:p>
        </p:txBody>
      </p:sp>
      <p:sp>
        <p:nvSpPr>
          <p:cNvPr id="6" name="TextBox 5"/>
          <p:cNvSpPr txBox="1"/>
          <p:nvPr/>
        </p:nvSpPr>
        <p:spPr>
          <a:xfrm rot="20450359">
            <a:off x="3581877" y="4866562"/>
            <a:ext cx="2884605" cy="954107"/>
          </a:xfrm>
          <a:prstGeom prst="rect">
            <a:avLst/>
          </a:prstGeom>
          <a:noFill/>
        </p:spPr>
        <p:txBody>
          <a:bodyPr wrap="square" rtlCol="0">
            <a:spAutoFit/>
          </a:bodyPr>
          <a:lstStyle/>
          <a:p>
            <a:r>
              <a:rPr lang="ar-JO" sz="2800" dirty="0" smtClean="0">
                <a:effectLst>
                  <a:glow rad="139700">
                    <a:schemeClr val="accent6">
                      <a:satMod val="175000"/>
                      <a:alpha val="40000"/>
                    </a:schemeClr>
                  </a:glow>
                </a:effectLst>
              </a:rPr>
              <a:t>نصب الرحالة كرستوفر كولومبوس </a:t>
            </a:r>
            <a:endParaRPr lang="en-US" sz="2800" dirty="0" smtClean="0">
              <a:effectLst>
                <a:glow rad="139700">
                  <a:schemeClr val="accent6">
                    <a:satMod val="175000"/>
                    <a:alpha val="40000"/>
                  </a:schemeClr>
                </a:glow>
              </a:effectLst>
            </a:endParaRPr>
          </a:p>
        </p:txBody>
      </p:sp>
      <p:sp>
        <p:nvSpPr>
          <p:cNvPr id="7" name="TextBox 6"/>
          <p:cNvSpPr txBox="1"/>
          <p:nvPr/>
        </p:nvSpPr>
        <p:spPr>
          <a:xfrm rot="20450359">
            <a:off x="6510646" y="1895097"/>
            <a:ext cx="1885264" cy="523220"/>
          </a:xfrm>
          <a:prstGeom prst="rect">
            <a:avLst/>
          </a:prstGeom>
          <a:noFill/>
        </p:spPr>
        <p:txBody>
          <a:bodyPr wrap="square" rtlCol="0">
            <a:spAutoFit/>
          </a:bodyPr>
          <a:lstStyle/>
          <a:p>
            <a:r>
              <a:rPr lang="ar-JO" sz="2800" dirty="0" smtClean="0">
                <a:effectLst>
                  <a:glow rad="139700">
                    <a:schemeClr val="accent6">
                      <a:satMod val="175000"/>
                      <a:alpha val="40000"/>
                    </a:schemeClr>
                  </a:glow>
                </a:effectLst>
              </a:rPr>
              <a:t>ساغرادا فاميليا </a:t>
            </a:r>
            <a:endParaRPr lang="en-US" sz="2800" dirty="0" smtClean="0">
              <a:effectLst>
                <a:glow rad="139700">
                  <a:schemeClr val="accent6">
                    <a:satMod val="175000"/>
                    <a:alpha val="40000"/>
                  </a:schemeClr>
                </a:glow>
              </a:effectLst>
            </a:endParaRPr>
          </a:p>
        </p:txBody>
      </p:sp>
    </p:spTree>
  </p:cSld>
  <p:clrMapOvr>
    <a:masterClrMapping/>
  </p:clrMapOvr>
  <p:transition advTm="10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3000"/>
                                        <p:tgtEl>
                                          <p:spTgt spid="3"/>
                                        </p:tgtEl>
                                      </p:cBhvr>
                                    </p:animEffect>
                                  </p:childTnLst>
                                </p:cTn>
                              </p:par>
                              <p:par>
                                <p:cTn id="8" presetID="17"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3000" fill="hold"/>
                                        <p:tgtEl>
                                          <p:spTgt spid="7"/>
                                        </p:tgtEl>
                                        <p:attrNameLst>
                                          <p:attrName>ppt_w</p:attrName>
                                        </p:attrNameLst>
                                      </p:cBhvr>
                                      <p:tavLst>
                                        <p:tav tm="0">
                                          <p:val>
                                            <p:fltVal val="0"/>
                                          </p:val>
                                        </p:tav>
                                        <p:tav tm="100000">
                                          <p:val>
                                            <p:strVal val="#ppt_w"/>
                                          </p:val>
                                        </p:tav>
                                      </p:tavLst>
                                    </p:anim>
                                    <p:anim calcmode="lin" valueType="num">
                                      <p:cBhvr>
                                        <p:cTn id="11" dur="3000" fill="hold"/>
                                        <p:tgtEl>
                                          <p:spTgt spid="7"/>
                                        </p:tgtEl>
                                        <p:attrNameLst>
                                          <p:attrName>ppt_h</p:attrName>
                                        </p:attrNameLst>
                                      </p:cBhvr>
                                      <p:tavLst>
                                        <p:tav tm="0">
                                          <p:val>
                                            <p:strVal val="#ppt_h"/>
                                          </p:val>
                                        </p:tav>
                                        <p:tav tm="100000">
                                          <p:val>
                                            <p:strVal val="#ppt_h"/>
                                          </p:val>
                                        </p:tav>
                                      </p:tavLst>
                                    </p:anim>
                                  </p:childTnLst>
                                </p:cTn>
                              </p:par>
                              <p:par>
                                <p:cTn id="12" presetID="17" presetClass="entr" presetSubtype="1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3000" fill="hold"/>
                                        <p:tgtEl>
                                          <p:spTgt spid="2"/>
                                        </p:tgtEl>
                                        <p:attrNameLst>
                                          <p:attrName>ppt_w</p:attrName>
                                        </p:attrNameLst>
                                      </p:cBhvr>
                                      <p:tavLst>
                                        <p:tav tm="0">
                                          <p:val>
                                            <p:fltVal val="0"/>
                                          </p:val>
                                        </p:tav>
                                        <p:tav tm="100000">
                                          <p:val>
                                            <p:strVal val="#ppt_w"/>
                                          </p:val>
                                        </p:tav>
                                      </p:tavLst>
                                    </p:anim>
                                    <p:anim calcmode="lin" valueType="num">
                                      <p:cBhvr>
                                        <p:cTn id="15" dur="3000" fill="hold"/>
                                        <p:tgtEl>
                                          <p:spTgt spid="2"/>
                                        </p:tgtEl>
                                        <p:attrNameLst>
                                          <p:attrName>ppt_h</p:attrName>
                                        </p:attrNameLst>
                                      </p:cBhvr>
                                      <p:tavLst>
                                        <p:tav tm="0">
                                          <p:val>
                                            <p:strVal val="#ppt_h"/>
                                          </p:val>
                                        </p:tav>
                                        <p:tav tm="100000">
                                          <p:val>
                                            <p:strVal val="#ppt_h"/>
                                          </p:val>
                                        </p:tav>
                                      </p:tavLst>
                                    </p:anim>
                                  </p:childTnLst>
                                </p:cTn>
                              </p:par>
                              <p:par>
                                <p:cTn id="16" presetID="15"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3000" fill="hold"/>
                                        <p:tgtEl>
                                          <p:spTgt spid="5"/>
                                        </p:tgtEl>
                                        <p:attrNameLst>
                                          <p:attrName>ppt_w</p:attrName>
                                        </p:attrNameLst>
                                      </p:cBhvr>
                                      <p:tavLst>
                                        <p:tav tm="0">
                                          <p:val>
                                            <p:fltVal val="0"/>
                                          </p:val>
                                        </p:tav>
                                        <p:tav tm="100000">
                                          <p:val>
                                            <p:strVal val="#ppt_w"/>
                                          </p:val>
                                        </p:tav>
                                      </p:tavLst>
                                    </p:anim>
                                    <p:anim calcmode="lin" valueType="num">
                                      <p:cBhvr>
                                        <p:cTn id="19" dur="3000" fill="hold"/>
                                        <p:tgtEl>
                                          <p:spTgt spid="5"/>
                                        </p:tgtEl>
                                        <p:attrNameLst>
                                          <p:attrName>ppt_h</p:attrName>
                                        </p:attrNameLst>
                                      </p:cBhvr>
                                      <p:tavLst>
                                        <p:tav tm="0">
                                          <p:val>
                                            <p:fltVal val="0"/>
                                          </p:val>
                                        </p:tav>
                                        <p:tav tm="100000">
                                          <p:val>
                                            <p:strVal val="#ppt_h"/>
                                          </p:val>
                                        </p:tav>
                                      </p:tavLst>
                                    </p:anim>
                                    <p:anim calcmode="lin" valueType="num">
                                      <p:cBhvr>
                                        <p:cTn id="20" dur="3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1" dur="3000" fill="hold"/>
                                        <p:tgtEl>
                                          <p:spTgt spid="5"/>
                                        </p:tgtEl>
                                        <p:attrNameLst>
                                          <p:attrName>ppt_y</p:attrName>
                                        </p:attrNameLst>
                                      </p:cBhvr>
                                      <p:tavLst>
                                        <p:tav tm="0" fmla="#ppt_y+(sin(-2*pi*(1-$))*-#ppt_x+cos(-2*pi*(1-$))*(1-#ppt_y))*(1-$)">
                                          <p:val>
                                            <p:fltVal val="0"/>
                                          </p:val>
                                        </p:tav>
                                        <p:tav tm="100000">
                                          <p:val>
                                            <p:fltVal val="1"/>
                                          </p:val>
                                        </p:tav>
                                      </p:tavLst>
                                    </p:anim>
                                  </p:childTnLst>
                                </p:cTn>
                              </p:par>
                              <p:par>
                                <p:cTn id="22" presetID="35"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3000"/>
                                        <p:tgtEl>
                                          <p:spTgt spid="4"/>
                                        </p:tgtEl>
                                      </p:cBhvr>
                                    </p:animEffect>
                                    <p:anim calcmode="lin" valueType="num">
                                      <p:cBhvr>
                                        <p:cTn id="25" dur="3000" fill="hold"/>
                                        <p:tgtEl>
                                          <p:spTgt spid="4"/>
                                        </p:tgtEl>
                                        <p:attrNameLst>
                                          <p:attrName>style.rotation</p:attrName>
                                        </p:attrNameLst>
                                      </p:cBhvr>
                                      <p:tavLst>
                                        <p:tav tm="0">
                                          <p:val>
                                            <p:fltVal val="720"/>
                                          </p:val>
                                        </p:tav>
                                        <p:tav tm="100000">
                                          <p:val>
                                            <p:fltVal val="0"/>
                                          </p:val>
                                        </p:tav>
                                      </p:tavLst>
                                    </p:anim>
                                    <p:anim calcmode="lin" valueType="num">
                                      <p:cBhvr>
                                        <p:cTn id="26" dur="3000" fill="hold"/>
                                        <p:tgtEl>
                                          <p:spTgt spid="4"/>
                                        </p:tgtEl>
                                        <p:attrNameLst>
                                          <p:attrName>ppt_h</p:attrName>
                                        </p:attrNameLst>
                                      </p:cBhvr>
                                      <p:tavLst>
                                        <p:tav tm="0">
                                          <p:val>
                                            <p:fltVal val="0"/>
                                          </p:val>
                                        </p:tav>
                                        <p:tav tm="100000">
                                          <p:val>
                                            <p:strVal val="#ppt_h"/>
                                          </p:val>
                                        </p:tav>
                                      </p:tavLst>
                                    </p:anim>
                                    <p:anim calcmode="lin" valueType="num">
                                      <p:cBhvr>
                                        <p:cTn id="27" dur="3000" fill="hold"/>
                                        <p:tgtEl>
                                          <p:spTgt spid="4"/>
                                        </p:tgtEl>
                                        <p:attrNameLst>
                                          <p:attrName>ppt_w</p:attrName>
                                        </p:attrNameLst>
                                      </p:cBhvr>
                                      <p:tavLst>
                                        <p:tav tm="0">
                                          <p:val>
                                            <p:fltVal val="0"/>
                                          </p:val>
                                        </p:tav>
                                        <p:tav tm="100000">
                                          <p:val>
                                            <p:strVal val="#ppt_w"/>
                                          </p:val>
                                        </p:tav>
                                      </p:tavLst>
                                    </p:anim>
                                  </p:childTnLst>
                                </p:cTn>
                              </p:par>
                              <p:par>
                                <p:cTn id="28" presetID="29"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3000" fill="hold"/>
                                        <p:tgtEl>
                                          <p:spTgt spid="6"/>
                                        </p:tgtEl>
                                        <p:attrNameLst>
                                          <p:attrName>ppt_x</p:attrName>
                                        </p:attrNameLst>
                                      </p:cBhvr>
                                      <p:tavLst>
                                        <p:tav tm="0">
                                          <p:val>
                                            <p:strVal val="#ppt_x-.2"/>
                                          </p:val>
                                        </p:tav>
                                        <p:tav tm="100000">
                                          <p:val>
                                            <p:strVal val="#ppt_x"/>
                                          </p:val>
                                        </p:tav>
                                      </p:tavLst>
                                    </p:anim>
                                    <p:anim calcmode="lin" valueType="num">
                                      <p:cBhvr>
                                        <p:cTn id="31" dur="3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2"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0px-Hemispheric_-_Valencia,_Spain_-_Jan_2007.jpg"/>
          <p:cNvPicPr>
            <a:picLocks noChangeAspect="1"/>
          </p:cNvPicPr>
          <p:nvPr/>
        </p:nvPicPr>
        <p:blipFill>
          <a:blip r:embed="rId2"/>
          <a:stretch>
            <a:fillRect/>
          </a:stretch>
        </p:blipFill>
        <p:spPr>
          <a:xfrm>
            <a:off x="4572000" y="914400"/>
            <a:ext cx="3870960" cy="2438400"/>
          </a:xfrm>
          <a:prstGeom prst="rect">
            <a:avLst/>
          </a:prstGeom>
        </p:spPr>
      </p:pic>
      <p:pic>
        <p:nvPicPr>
          <p:cNvPr id="3" name="Picture 2" descr="برشلونة 3.jpg"/>
          <p:cNvPicPr>
            <a:picLocks noChangeAspect="1"/>
          </p:cNvPicPr>
          <p:nvPr/>
        </p:nvPicPr>
        <p:blipFill>
          <a:blip r:embed="rId3"/>
          <a:stretch>
            <a:fillRect/>
          </a:stretch>
        </p:blipFill>
        <p:spPr>
          <a:xfrm>
            <a:off x="762000" y="3352800"/>
            <a:ext cx="3810000" cy="2590800"/>
          </a:xfrm>
          <a:prstGeom prst="rect">
            <a:avLst/>
          </a:prstGeom>
        </p:spPr>
      </p:pic>
      <p:sp>
        <p:nvSpPr>
          <p:cNvPr id="4" name="TextBox 3"/>
          <p:cNvSpPr txBox="1"/>
          <p:nvPr/>
        </p:nvSpPr>
        <p:spPr>
          <a:xfrm>
            <a:off x="1524000" y="6096000"/>
            <a:ext cx="2143466" cy="523220"/>
          </a:xfrm>
          <a:prstGeom prst="rect">
            <a:avLst/>
          </a:prstGeom>
          <a:noFill/>
        </p:spPr>
        <p:txBody>
          <a:bodyPr wrap="square" rtlCol="0">
            <a:spAutoFit/>
          </a:bodyPr>
          <a:lstStyle/>
          <a:p>
            <a:r>
              <a:rPr lang="ar-JO" sz="2800" dirty="0" smtClean="0">
                <a:effectLst>
                  <a:glow rad="139700">
                    <a:schemeClr val="accent6">
                      <a:satMod val="175000"/>
                      <a:alpha val="40000"/>
                    </a:schemeClr>
                  </a:glow>
                </a:effectLst>
              </a:rPr>
              <a:t>مدينة برشلونة </a:t>
            </a:r>
            <a:endParaRPr lang="en-US" sz="2800" dirty="0" smtClean="0">
              <a:effectLst>
                <a:glow rad="139700">
                  <a:schemeClr val="accent6">
                    <a:satMod val="175000"/>
                    <a:alpha val="40000"/>
                  </a:schemeClr>
                </a:glow>
              </a:effectLst>
            </a:endParaRPr>
          </a:p>
        </p:txBody>
      </p:sp>
      <p:sp>
        <p:nvSpPr>
          <p:cNvPr id="5" name="TextBox 4"/>
          <p:cNvSpPr txBox="1"/>
          <p:nvPr/>
        </p:nvSpPr>
        <p:spPr>
          <a:xfrm>
            <a:off x="5181600" y="3505200"/>
            <a:ext cx="3124200" cy="954107"/>
          </a:xfrm>
          <a:prstGeom prst="rect">
            <a:avLst/>
          </a:prstGeom>
          <a:noFill/>
        </p:spPr>
        <p:txBody>
          <a:bodyPr wrap="square" rtlCol="0">
            <a:spAutoFit/>
          </a:bodyPr>
          <a:lstStyle/>
          <a:p>
            <a:pPr algn="ctr"/>
            <a:r>
              <a:rPr lang="ar-JO" sz="2800" dirty="0" smtClean="0">
                <a:effectLst>
                  <a:glow rad="139700">
                    <a:schemeClr val="accent6">
                      <a:satMod val="175000"/>
                      <a:alpha val="40000"/>
                    </a:schemeClr>
                  </a:glow>
                </a:effectLst>
              </a:rPr>
              <a:t>مدينة بلنسية  </a:t>
            </a:r>
          </a:p>
          <a:p>
            <a:r>
              <a:rPr lang="ar-JO" sz="2800" dirty="0" smtClean="0">
                <a:effectLst>
                  <a:glow rad="139700">
                    <a:schemeClr val="accent6">
                      <a:satMod val="175000"/>
                      <a:alpha val="40000"/>
                    </a:schemeClr>
                  </a:glow>
                </a:effectLst>
              </a:rPr>
              <a:t>مدينة العلوم والفنون   </a:t>
            </a:r>
            <a:endParaRPr lang="en-US" sz="2800" dirty="0" smtClean="0">
              <a:effectLst>
                <a:glow rad="139700">
                  <a:schemeClr val="accent6">
                    <a:satMod val="175000"/>
                    <a:alpha val="40000"/>
                  </a:schemeClr>
                </a:glow>
              </a:effectLst>
            </a:endParaRPr>
          </a:p>
        </p:txBody>
      </p:sp>
    </p:spTree>
  </p:cSld>
  <p:clrMapOvr>
    <a:masterClrMapping/>
  </p:clrMapOvr>
  <p:transition advTm="6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Horizont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ar-JO"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a typeface="+mn-ea"/>
                <a:cs typeface="+mn-cs"/>
              </a:rPr>
              <a:t>الأعياد و العطل الرسمية </a:t>
            </a:r>
            <a:endPar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a typeface="+mn-ea"/>
              <a:cs typeface="+mn-cs"/>
            </a:endParaRPr>
          </a:p>
        </p:txBody>
      </p:sp>
      <p:sp>
        <p:nvSpPr>
          <p:cNvPr id="5" name="Subtitle 2"/>
          <p:cNvSpPr txBox="1">
            <a:spLocks/>
          </p:cNvSpPr>
          <p:nvPr/>
        </p:nvSpPr>
        <p:spPr>
          <a:xfrm rot="21398478">
            <a:off x="533400" y="1600200"/>
            <a:ext cx="8153400" cy="5029200"/>
          </a:xfrm>
          <a:prstGeom prst="rect">
            <a:avLst/>
          </a:prstGeom>
          <a:solidFill>
            <a:schemeClr val="accent6">
              <a:lumMod val="40000"/>
              <a:lumOff val="60000"/>
            </a:schemeClr>
          </a:solidFill>
          <a:ln>
            <a:solidFill>
              <a:srgbClr val="C00000"/>
            </a:solidFill>
          </a:ln>
          <a:effectLst>
            <a:glow rad="228600">
              <a:schemeClr val="accent6">
                <a:satMod val="175000"/>
                <a:alpha val="40000"/>
              </a:schemeClr>
            </a:glow>
          </a:effectLst>
        </p:spPr>
        <p:txBody>
          <a:bodyPr vert="horz" lIns="91440" tIns="45720" rIns="91440" bIns="45720" rtlCol="0">
            <a:normAutofit fontScale="47500" lnSpcReduction="20000"/>
          </a:bodyPr>
          <a:lstStyle/>
          <a:p>
            <a:pPr marL="342900" marR="0" lvl="0" indent="-342900" algn="r" defTabSz="914400" rtl="1" eaLnBrk="1" fontAlgn="auto" latinLnBrk="0" hangingPunct="1">
              <a:lnSpc>
                <a:spcPct val="90000"/>
              </a:lnSpc>
              <a:spcBef>
                <a:spcPct val="20000"/>
              </a:spcBef>
              <a:spcAft>
                <a:spcPts val="0"/>
              </a:spcAft>
              <a:buClrTx/>
              <a:buSzTx/>
              <a:buFont typeface="Wingdings" pitchFamily="2" charset="2"/>
              <a:buChar char="§"/>
              <a:tabLst/>
              <a:defRPr/>
            </a:pPr>
            <a:endParaRPr kumimoji="0" lang="ar-JO" sz="3200" b="0" i="0" u="none" strike="noStrike" kern="1200" cap="none" spc="0" normalizeH="0" baseline="0" noProof="0" dirty="0" smtClean="0">
              <a:ln>
                <a:noFill/>
              </a:ln>
              <a:solidFill>
                <a:schemeClr val="tx1"/>
              </a:solidFill>
              <a:effectLst>
                <a:glow rad="139700">
                  <a:schemeClr val="accent6">
                    <a:satMod val="175000"/>
                    <a:alpha val="40000"/>
                  </a:schemeClr>
                </a:glow>
              </a:effectLst>
              <a:uLnTx/>
              <a:uFillTx/>
              <a:latin typeface="+mn-lt"/>
              <a:ea typeface="+mn-ea"/>
              <a:cs typeface="+mn-cs"/>
            </a:endParaRPr>
          </a:p>
          <a:p>
            <a:pPr marL="342900" lvl="0" indent="-342900" algn="r" rtl="1">
              <a:lnSpc>
                <a:spcPct val="90000"/>
              </a:lnSpc>
              <a:spcBef>
                <a:spcPct val="20000"/>
              </a:spcBef>
              <a:buFont typeface="Wingdings" pitchFamily="2" charset="2"/>
              <a:buChar char="§"/>
            </a:pPr>
            <a:r>
              <a:rPr lang="ar-JO" sz="4800" dirty="0" smtClean="0">
                <a:effectLst>
                  <a:glow rad="139700">
                    <a:schemeClr val="accent6">
                      <a:satMod val="175000"/>
                      <a:alpha val="40000"/>
                    </a:schemeClr>
                  </a:glow>
                </a:effectLst>
              </a:rPr>
              <a:t>رأس السنة الميلادية (الأول من كانون الثاني/يناير)</a:t>
            </a:r>
          </a:p>
          <a:p>
            <a:pPr marL="342900" lvl="0" indent="-342900" algn="r" rtl="1">
              <a:lnSpc>
                <a:spcPct val="90000"/>
              </a:lnSpc>
              <a:spcBef>
                <a:spcPct val="20000"/>
              </a:spcBef>
            </a:pPr>
            <a:endParaRPr lang="ar-JO" sz="4800" dirty="0" smtClean="0">
              <a:effectLst>
                <a:glow rad="139700">
                  <a:schemeClr val="accent6">
                    <a:satMod val="175000"/>
                    <a:alpha val="40000"/>
                  </a:schemeClr>
                </a:glow>
              </a:effectLst>
            </a:endParaRPr>
          </a:p>
          <a:p>
            <a:pPr marL="342900" lvl="0" indent="-342900" algn="r" rtl="1">
              <a:lnSpc>
                <a:spcPct val="90000"/>
              </a:lnSpc>
              <a:spcBef>
                <a:spcPct val="20000"/>
              </a:spcBef>
              <a:buFont typeface="Wingdings" pitchFamily="2" charset="2"/>
              <a:buChar char="§"/>
            </a:pPr>
            <a:r>
              <a:rPr lang="ar-JO" sz="4800" dirty="0" smtClean="0">
                <a:effectLst>
                  <a:glow rad="139700">
                    <a:schemeClr val="accent6">
                      <a:satMod val="175000"/>
                      <a:alpha val="40000"/>
                    </a:schemeClr>
                  </a:glow>
                </a:effectLst>
              </a:rPr>
              <a:t>عيد الظهور (6 كانون الثاني/يناير)</a:t>
            </a:r>
          </a:p>
          <a:p>
            <a:pPr marL="342900" lvl="0" indent="-342900" algn="r" rtl="1">
              <a:lnSpc>
                <a:spcPct val="90000"/>
              </a:lnSpc>
              <a:spcBef>
                <a:spcPct val="20000"/>
              </a:spcBef>
            </a:pPr>
            <a:r>
              <a:rPr lang="ar-JO" sz="4800" dirty="0" smtClean="0">
                <a:effectLst>
                  <a:glow rad="139700">
                    <a:schemeClr val="accent6">
                      <a:satMod val="175000"/>
                      <a:alpha val="40000"/>
                    </a:schemeClr>
                  </a:glow>
                </a:effectLst>
              </a:rPr>
              <a:t> </a:t>
            </a:r>
          </a:p>
          <a:p>
            <a:pPr marL="342900" lvl="0" indent="-342900" algn="r" rtl="1">
              <a:lnSpc>
                <a:spcPct val="90000"/>
              </a:lnSpc>
              <a:spcBef>
                <a:spcPct val="20000"/>
              </a:spcBef>
              <a:buFont typeface="Wingdings" pitchFamily="2" charset="2"/>
              <a:buChar char="§"/>
            </a:pPr>
            <a:r>
              <a:rPr lang="ar-JO" sz="4800" dirty="0" smtClean="0">
                <a:effectLst>
                  <a:glow rad="139700">
                    <a:schemeClr val="accent6">
                      <a:satMod val="175000"/>
                      <a:alpha val="40000"/>
                    </a:schemeClr>
                  </a:glow>
                </a:effectLst>
              </a:rPr>
              <a:t> عيد القديس جوزف (19 آذار/مارس)</a:t>
            </a:r>
          </a:p>
          <a:p>
            <a:pPr marL="342900" lvl="0" indent="-342900" algn="r" rtl="1">
              <a:lnSpc>
                <a:spcPct val="90000"/>
              </a:lnSpc>
              <a:spcBef>
                <a:spcPct val="20000"/>
              </a:spcBef>
            </a:pPr>
            <a:endParaRPr lang="ar-JO" sz="4800" dirty="0" smtClean="0">
              <a:effectLst>
                <a:glow rad="139700">
                  <a:schemeClr val="accent6">
                    <a:satMod val="175000"/>
                    <a:alpha val="40000"/>
                  </a:schemeClr>
                </a:glow>
              </a:effectLst>
            </a:endParaRPr>
          </a:p>
          <a:p>
            <a:pPr marL="342900" lvl="0" indent="-342900" algn="r" rtl="1">
              <a:lnSpc>
                <a:spcPct val="90000"/>
              </a:lnSpc>
              <a:spcBef>
                <a:spcPct val="20000"/>
              </a:spcBef>
              <a:buFont typeface="Wingdings" pitchFamily="2" charset="2"/>
              <a:buChar char="§"/>
            </a:pPr>
            <a:r>
              <a:rPr lang="ar-JO" sz="4800" dirty="0" smtClean="0">
                <a:effectLst>
                  <a:glow rad="139700">
                    <a:schemeClr val="accent6">
                      <a:satMod val="175000"/>
                      <a:alpha val="40000"/>
                    </a:schemeClr>
                  </a:glow>
                </a:effectLst>
              </a:rPr>
              <a:t>عيد العمال (1 أيار/مايو)</a:t>
            </a:r>
          </a:p>
          <a:p>
            <a:pPr marL="342900" lvl="0" indent="-342900" algn="r" rtl="1">
              <a:lnSpc>
                <a:spcPct val="90000"/>
              </a:lnSpc>
              <a:spcBef>
                <a:spcPct val="20000"/>
              </a:spcBef>
            </a:pPr>
            <a:endParaRPr lang="ar-JO" sz="4800" dirty="0" smtClean="0">
              <a:effectLst>
                <a:glow rad="139700">
                  <a:schemeClr val="accent6">
                    <a:satMod val="175000"/>
                    <a:alpha val="40000"/>
                  </a:schemeClr>
                </a:glow>
              </a:effectLst>
            </a:endParaRPr>
          </a:p>
          <a:p>
            <a:pPr marL="342900" lvl="0" indent="-342900" algn="r" rtl="1">
              <a:lnSpc>
                <a:spcPct val="90000"/>
              </a:lnSpc>
              <a:spcBef>
                <a:spcPct val="20000"/>
              </a:spcBef>
              <a:buFont typeface="Wingdings" pitchFamily="2" charset="2"/>
              <a:buChar char="§"/>
            </a:pPr>
            <a:r>
              <a:rPr lang="ar-JO" sz="4800" dirty="0" smtClean="0">
                <a:effectLst>
                  <a:glow rad="139700">
                    <a:schemeClr val="accent6">
                      <a:satMod val="175000"/>
                      <a:alpha val="40000"/>
                    </a:schemeClr>
                  </a:glow>
                </a:effectLst>
              </a:rPr>
              <a:t> اليوم الوطني 12 تشرين الأول/أكتوبر</a:t>
            </a:r>
          </a:p>
          <a:p>
            <a:pPr marL="342900" lvl="0" indent="-342900" algn="r" rtl="1">
              <a:lnSpc>
                <a:spcPct val="90000"/>
              </a:lnSpc>
              <a:spcBef>
                <a:spcPct val="20000"/>
              </a:spcBef>
            </a:pPr>
            <a:endParaRPr lang="ar-JO" sz="4800" dirty="0" smtClean="0">
              <a:effectLst>
                <a:glow rad="139700">
                  <a:schemeClr val="accent6">
                    <a:satMod val="175000"/>
                    <a:alpha val="40000"/>
                  </a:schemeClr>
                </a:glow>
              </a:effectLst>
            </a:endParaRPr>
          </a:p>
          <a:p>
            <a:pPr marL="342900" lvl="0" indent="-342900" algn="r" rtl="1">
              <a:lnSpc>
                <a:spcPct val="90000"/>
              </a:lnSpc>
              <a:spcBef>
                <a:spcPct val="20000"/>
              </a:spcBef>
              <a:buFont typeface="Wingdings" pitchFamily="2" charset="2"/>
              <a:buChar char="§"/>
            </a:pPr>
            <a:r>
              <a:rPr lang="ar-JO" sz="4800" dirty="0" smtClean="0">
                <a:effectLst>
                  <a:glow rad="139700">
                    <a:schemeClr val="accent6">
                      <a:satMod val="175000"/>
                      <a:alpha val="40000"/>
                    </a:schemeClr>
                  </a:glow>
                </a:effectLst>
              </a:rPr>
              <a:t>عيد جميع القديسين (1 تشرين الثاني/نوفمبر)</a:t>
            </a:r>
          </a:p>
          <a:p>
            <a:pPr marL="342900" lvl="0" indent="-342900" algn="r" rtl="1">
              <a:lnSpc>
                <a:spcPct val="90000"/>
              </a:lnSpc>
              <a:spcBef>
                <a:spcPct val="20000"/>
              </a:spcBef>
            </a:pPr>
            <a:endParaRPr lang="ar-JO" sz="4800" dirty="0" smtClean="0">
              <a:effectLst>
                <a:glow rad="139700">
                  <a:schemeClr val="accent6">
                    <a:satMod val="175000"/>
                    <a:alpha val="40000"/>
                  </a:schemeClr>
                </a:glow>
              </a:effectLst>
            </a:endParaRPr>
          </a:p>
          <a:p>
            <a:pPr marL="342900" lvl="0" indent="-342900" algn="r" rtl="1">
              <a:lnSpc>
                <a:spcPct val="90000"/>
              </a:lnSpc>
              <a:spcBef>
                <a:spcPct val="20000"/>
              </a:spcBef>
              <a:buFont typeface="Wingdings" pitchFamily="2" charset="2"/>
              <a:buChar char="§"/>
            </a:pPr>
            <a:r>
              <a:rPr lang="ar-JO" sz="4800" dirty="0" smtClean="0">
                <a:effectLst>
                  <a:glow rad="139700">
                    <a:schemeClr val="accent6">
                      <a:satMod val="175000"/>
                      <a:alpha val="40000"/>
                    </a:schemeClr>
                  </a:glow>
                </a:effectLst>
              </a:rPr>
              <a:t>يوم الدستور (6 كانون الأول/ديسمبر)</a:t>
            </a:r>
          </a:p>
          <a:p>
            <a:pPr marL="342900" lvl="0" indent="-342900" algn="r" rtl="1">
              <a:lnSpc>
                <a:spcPct val="90000"/>
              </a:lnSpc>
              <a:spcBef>
                <a:spcPct val="20000"/>
              </a:spcBef>
            </a:pPr>
            <a:endParaRPr lang="ar-JO" sz="4800" dirty="0" smtClean="0">
              <a:effectLst>
                <a:glow rad="139700">
                  <a:schemeClr val="accent6">
                    <a:satMod val="175000"/>
                    <a:alpha val="40000"/>
                  </a:schemeClr>
                </a:glow>
              </a:effectLst>
            </a:endParaRPr>
          </a:p>
          <a:p>
            <a:pPr marL="342900" lvl="0" indent="-342900" algn="r" rtl="1">
              <a:lnSpc>
                <a:spcPct val="90000"/>
              </a:lnSpc>
              <a:spcBef>
                <a:spcPct val="20000"/>
              </a:spcBef>
              <a:buFont typeface="Wingdings" pitchFamily="2" charset="2"/>
              <a:buChar char="§"/>
            </a:pPr>
            <a:r>
              <a:rPr lang="ar-JO" sz="4800" dirty="0" smtClean="0">
                <a:effectLst>
                  <a:glow rad="139700">
                    <a:schemeClr val="accent6">
                      <a:satMod val="175000"/>
                      <a:alpha val="40000"/>
                    </a:schemeClr>
                  </a:glow>
                </a:effectLst>
              </a:rPr>
              <a:t>ليلة وعيد الميلاد المجيد (25-26 كانون الأول/ديسمبر).</a:t>
            </a:r>
          </a:p>
          <a:p>
            <a:pPr marL="342900" marR="0" lvl="0" indent="-342900" algn="r" defTabSz="914400" rtl="1" eaLnBrk="1" fontAlgn="auto" latinLnBrk="0" hangingPunct="1">
              <a:lnSpc>
                <a:spcPct val="90000"/>
              </a:lnSpc>
              <a:spcBef>
                <a:spcPct val="20000"/>
              </a:spcBef>
              <a:spcAft>
                <a:spcPts val="0"/>
              </a:spcAft>
              <a:buClrTx/>
              <a:buSzTx/>
              <a:buFont typeface="Wingdings" pitchFamily="2" charset="2"/>
              <a:buChar char="§"/>
              <a:tabLst/>
              <a:defRPr/>
            </a:pPr>
            <a:endParaRPr lang="ar-JO" sz="3200" dirty="0" smtClean="0">
              <a:effectLst>
                <a:glow rad="139700">
                  <a:schemeClr val="accent6">
                    <a:satMod val="175000"/>
                    <a:alpha val="40000"/>
                  </a:schemeClr>
                </a:glow>
              </a:effectLst>
            </a:endParaRPr>
          </a:p>
          <a:p>
            <a:pPr marL="342900" marR="0" lvl="0" indent="-342900" algn="r" defTabSz="914400" rtl="1" eaLnBrk="1" fontAlgn="auto" latinLnBrk="0" hangingPunct="1">
              <a:lnSpc>
                <a:spcPct val="90000"/>
              </a:lnSpc>
              <a:spcBef>
                <a:spcPct val="20000"/>
              </a:spcBef>
              <a:spcAft>
                <a:spcPts val="0"/>
              </a:spcAft>
              <a:buClrTx/>
              <a:buSzTx/>
              <a:buFont typeface="Wingdings" pitchFamily="2" charset="2"/>
              <a:buChar char="§"/>
              <a:tabLst/>
              <a:defRPr/>
            </a:pPr>
            <a:endParaRPr kumimoji="0" lang="ar-JO" sz="3200" b="0" i="0" u="none" strike="noStrike" kern="1200" cap="none" spc="0" normalizeH="0" baseline="0" noProof="0" dirty="0" smtClean="0">
              <a:ln>
                <a:noFill/>
              </a:ln>
              <a:solidFill>
                <a:schemeClr val="tx1"/>
              </a:solidFill>
              <a:effectLst>
                <a:glow rad="139700">
                  <a:schemeClr val="accent6">
                    <a:satMod val="175000"/>
                    <a:alpha val="40000"/>
                  </a:schemeClr>
                </a:glow>
              </a:effectLst>
              <a:uLnTx/>
              <a:uFillTx/>
              <a:latin typeface="+mn-lt"/>
              <a:ea typeface="+mn-ea"/>
              <a:cs typeface="+mn-cs"/>
            </a:endParaRPr>
          </a:p>
          <a:p>
            <a:pPr marL="342900" marR="0" lvl="0" indent="-342900" algn="r" defTabSz="914400" rtl="1" eaLnBrk="1" fontAlgn="auto" latinLnBrk="0" hangingPunct="1">
              <a:lnSpc>
                <a:spcPct val="90000"/>
              </a:lnSpc>
              <a:spcBef>
                <a:spcPct val="20000"/>
              </a:spcBef>
              <a:spcAft>
                <a:spcPts val="0"/>
              </a:spcAft>
              <a:buClrTx/>
              <a:buSzTx/>
              <a:tabLst/>
              <a:defRPr/>
            </a:pPr>
            <a:endParaRPr kumimoji="0" lang="ar-JO" sz="3200" b="0" i="0" u="none" strike="noStrike" kern="1200" cap="none" spc="0" normalizeH="0" baseline="0" noProof="0" dirty="0" smtClean="0">
              <a:ln>
                <a:noFill/>
              </a:ln>
              <a:solidFill>
                <a:schemeClr val="tx1"/>
              </a:solidFill>
              <a:effectLst>
                <a:glow rad="139700">
                  <a:schemeClr val="accent6">
                    <a:satMod val="175000"/>
                    <a:alpha val="40000"/>
                  </a:schemeClr>
                </a:glow>
              </a:effectLst>
              <a:uLnTx/>
              <a:uFillTx/>
              <a:latin typeface="+mn-lt"/>
              <a:ea typeface="+mn-ea"/>
              <a:cs typeface="+mn-cs"/>
            </a:endParaRPr>
          </a:p>
        </p:txBody>
      </p:sp>
    </p:spTree>
  </p:cSld>
  <p:clrMapOvr>
    <a:masterClrMapping/>
  </p:clrMapOvr>
  <p:transition advTm="6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3000"/>
                                        <p:tgtEl>
                                          <p:spTgt spid="4"/>
                                        </p:tgtEl>
                                      </p:cBhvr>
                                    </p:animEffect>
                                  </p:childTnLst>
                                </p:cTn>
                              </p:par>
                              <p:par>
                                <p:cTn id="8" presetID="8"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diamond(in)">
                                      <p:cBhvr>
                                        <p:cTn id="10" dur="3000"/>
                                        <p:tgtEl>
                                          <p:spTgt spid="5">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diamond(in)">
                                      <p:cBhvr>
                                        <p:cTn id="13" dur="2000"/>
                                        <p:tgtEl>
                                          <p:spTgt spid="5">
                                            <p:txEl>
                                              <p:pRg st="3" end="3"/>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diamond(in)">
                                      <p:cBhvr>
                                        <p:cTn id="16" dur="2000"/>
                                        <p:tgtEl>
                                          <p:spTgt spid="5">
                                            <p:txEl>
                                              <p:pRg st="4" end="4"/>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diamond(in)">
                                      <p:cBhvr>
                                        <p:cTn id="19" dur="2000"/>
                                        <p:tgtEl>
                                          <p:spTgt spid="5">
                                            <p:txEl>
                                              <p:pRg st="5" end="5"/>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diamond(in)">
                                      <p:cBhvr>
                                        <p:cTn id="22" dur="2000"/>
                                        <p:tgtEl>
                                          <p:spTgt spid="5">
                                            <p:txEl>
                                              <p:pRg st="7" end="7"/>
                                            </p:txEl>
                                          </p:spTgt>
                                        </p:tgtEl>
                                      </p:cBhvr>
                                    </p:animEffect>
                                  </p:childTnLst>
                                </p:cTn>
                              </p:par>
                              <p:par>
                                <p:cTn id="23" presetID="8" presetClass="entr" presetSubtype="16"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animEffect transition="in" filter="diamond(in)">
                                      <p:cBhvr>
                                        <p:cTn id="25" dur="2000"/>
                                        <p:tgtEl>
                                          <p:spTgt spid="5">
                                            <p:txEl>
                                              <p:pRg st="9" end="9"/>
                                            </p:txEl>
                                          </p:spTgt>
                                        </p:tgtEl>
                                      </p:cBhvr>
                                    </p:animEffect>
                                  </p:childTnLst>
                                </p:cTn>
                              </p:par>
                              <p:par>
                                <p:cTn id="26" presetID="8" presetClass="entr" presetSubtype="16" fill="hold" nodeType="withEffect">
                                  <p:stCondLst>
                                    <p:cond delay="0"/>
                                  </p:stCondLst>
                                  <p:childTnLst>
                                    <p:set>
                                      <p:cBhvr>
                                        <p:cTn id="27" dur="1" fill="hold">
                                          <p:stCondLst>
                                            <p:cond delay="0"/>
                                          </p:stCondLst>
                                        </p:cTn>
                                        <p:tgtEl>
                                          <p:spTgt spid="5">
                                            <p:txEl>
                                              <p:pRg st="11" end="11"/>
                                            </p:txEl>
                                          </p:spTgt>
                                        </p:tgtEl>
                                        <p:attrNameLst>
                                          <p:attrName>style.visibility</p:attrName>
                                        </p:attrNameLst>
                                      </p:cBhvr>
                                      <p:to>
                                        <p:strVal val="visible"/>
                                      </p:to>
                                    </p:set>
                                    <p:animEffect transition="in" filter="diamond(in)">
                                      <p:cBhvr>
                                        <p:cTn id="28" dur="2000"/>
                                        <p:tgtEl>
                                          <p:spTgt spid="5">
                                            <p:txEl>
                                              <p:pRg st="11" end="11"/>
                                            </p:txEl>
                                          </p:spTgt>
                                        </p:tgtEl>
                                      </p:cBhvr>
                                    </p:animEffect>
                                  </p:childTnLst>
                                </p:cTn>
                              </p:par>
                              <p:par>
                                <p:cTn id="29" presetID="8" presetClass="entr" presetSubtype="16" fill="hold" nodeType="withEffect">
                                  <p:stCondLst>
                                    <p:cond delay="0"/>
                                  </p:stCondLst>
                                  <p:childTnLst>
                                    <p:set>
                                      <p:cBhvr>
                                        <p:cTn id="30" dur="1" fill="hold">
                                          <p:stCondLst>
                                            <p:cond delay="0"/>
                                          </p:stCondLst>
                                        </p:cTn>
                                        <p:tgtEl>
                                          <p:spTgt spid="5">
                                            <p:txEl>
                                              <p:pRg st="13" end="13"/>
                                            </p:txEl>
                                          </p:spTgt>
                                        </p:tgtEl>
                                        <p:attrNameLst>
                                          <p:attrName>style.visibility</p:attrName>
                                        </p:attrNameLst>
                                      </p:cBhvr>
                                      <p:to>
                                        <p:strVal val="visible"/>
                                      </p:to>
                                    </p:set>
                                    <p:animEffect transition="in" filter="diamond(in)">
                                      <p:cBhvr>
                                        <p:cTn id="31" dur="2000"/>
                                        <p:tgtEl>
                                          <p:spTgt spid="5">
                                            <p:txEl>
                                              <p:pRg st="13" end="13"/>
                                            </p:txEl>
                                          </p:spTgt>
                                        </p:tgtEl>
                                      </p:cBhvr>
                                    </p:animEffect>
                                  </p:childTnLst>
                                </p:cTn>
                              </p:par>
                              <p:par>
                                <p:cTn id="32" presetID="8" presetClass="entr" presetSubtype="16" fill="hold" nodeType="withEffect">
                                  <p:stCondLst>
                                    <p:cond delay="0"/>
                                  </p:stCondLst>
                                  <p:childTnLst>
                                    <p:set>
                                      <p:cBhvr>
                                        <p:cTn id="33" dur="1" fill="hold">
                                          <p:stCondLst>
                                            <p:cond delay="0"/>
                                          </p:stCondLst>
                                        </p:cTn>
                                        <p:tgtEl>
                                          <p:spTgt spid="5">
                                            <p:txEl>
                                              <p:pRg st="15" end="15"/>
                                            </p:txEl>
                                          </p:spTgt>
                                        </p:tgtEl>
                                        <p:attrNameLst>
                                          <p:attrName>style.visibility</p:attrName>
                                        </p:attrNameLst>
                                      </p:cBhvr>
                                      <p:to>
                                        <p:strVal val="visible"/>
                                      </p:to>
                                    </p:set>
                                    <p:animEffect transition="in" filter="diamond(in)">
                                      <p:cBhvr>
                                        <p:cTn id="34" dur="20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728.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rot="21328764">
            <a:off x="2057400" y="263845"/>
            <a:ext cx="4800600" cy="9906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JO" sz="5400" b="1" i="0" u="none" strike="noStrike" kern="1200" cap="none" spc="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n-lt"/>
                <a:ea typeface="+mn-ea"/>
                <a:cs typeface="+mn-cs"/>
              </a:rPr>
              <a:t>الطعام </a:t>
            </a:r>
            <a:endParaRPr kumimoji="0" lang="en-US" sz="5400" b="1" i="0" u="none" strike="noStrike" kern="1200" cap="none" spc="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n-lt"/>
              <a:ea typeface="+mn-ea"/>
              <a:cs typeface="+mn-cs"/>
            </a:endParaRPr>
          </a:p>
        </p:txBody>
      </p:sp>
      <p:pic>
        <p:nvPicPr>
          <p:cNvPr id="3" name="Picture 2" descr="slide-44-728.jpg"/>
          <p:cNvPicPr>
            <a:picLocks noChangeAspect="1"/>
          </p:cNvPicPr>
          <p:nvPr/>
        </p:nvPicPr>
        <p:blipFill>
          <a:blip r:embed="rId2"/>
          <a:stretch>
            <a:fillRect/>
          </a:stretch>
        </p:blipFill>
        <p:spPr>
          <a:xfrm>
            <a:off x="0" y="1524000"/>
            <a:ext cx="9144000" cy="5334000"/>
          </a:xfrm>
          <a:prstGeom prst="rect">
            <a:avLst/>
          </a:prstGeom>
        </p:spPr>
      </p:pic>
    </p:spTree>
  </p:cSld>
  <p:clrMapOvr>
    <a:masterClrMapping/>
  </p:clrMapOvr>
  <p:transition advTm="6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style.rotation</p:attrName>
                                        </p:attrNameLst>
                                      </p:cBhvr>
                                      <p:tavLst>
                                        <p:tav tm="0">
                                          <p:val>
                                            <p:fltVal val="720"/>
                                          </p:val>
                                        </p:tav>
                                        <p:tav tm="100000">
                                          <p:val>
                                            <p:fltVal val="0"/>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 calcmode="lin" valueType="num">
                                      <p:cBhvr>
                                        <p:cTn id="15"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37.jpg"/>
          <p:cNvPicPr>
            <a:picLocks noChangeAspect="1"/>
          </p:cNvPicPr>
          <p:nvPr/>
        </p:nvPicPr>
        <p:blipFill>
          <a:blip r:embed="rId2"/>
          <a:stretch>
            <a:fillRect/>
          </a:stretch>
        </p:blipFill>
        <p:spPr>
          <a:xfrm>
            <a:off x="3009900" y="1828800"/>
            <a:ext cx="2857500" cy="3086100"/>
          </a:xfrm>
          <a:prstGeom prst="rect">
            <a:avLst/>
          </a:prstGeom>
        </p:spPr>
      </p:pic>
      <p:pic>
        <p:nvPicPr>
          <p:cNvPr id="3" name="Picture 2" descr="images (3).jpg"/>
          <p:cNvPicPr>
            <a:picLocks noChangeAspect="1"/>
          </p:cNvPicPr>
          <p:nvPr/>
        </p:nvPicPr>
        <p:blipFill>
          <a:blip r:embed="rId3"/>
          <a:stretch>
            <a:fillRect/>
          </a:stretch>
        </p:blipFill>
        <p:spPr>
          <a:xfrm>
            <a:off x="1" y="3962400"/>
            <a:ext cx="2971800" cy="2895600"/>
          </a:xfrm>
          <a:prstGeom prst="rect">
            <a:avLst/>
          </a:prstGeom>
        </p:spPr>
      </p:pic>
      <p:pic>
        <p:nvPicPr>
          <p:cNvPr id="4" name="Picture 3" descr="s_s_f821dd78-de83-4fd1-afd1-a17442e3953d.jpg"/>
          <p:cNvPicPr>
            <a:picLocks noChangeAspect="1"/>
          </p:cNvPicPr>
          <p:nvPr/>
        </p:nvPicPr>
        <p:blipFill>
          <a:blip r:embed="rId4"/>
          <a:stretch>
            <a:fillRect/>
          </a:stretch>
        </p:blipFill>
        <p:spPr>
          <a:xfrm>
            <a:off x="5922264" y="0"/>
            <a:ext cx="3221736" cy="2962656"/>
          </a:xfrm>
          <a:prstGeom prst="rect">
            <a:avLst/>
          </a:prstGeom>
        </p:spPr>
      </p:pic>
      <p:sp>
        <p:nvSpPr>
          <p:cNvPr id="5" name="TextBox 4"/>
          <p:cNvSpPr txBox="1"/>
          <p:nvPr/>
        </p:nvSpPr>
        <p:spPr>
          <a:xfrm>
            <a:off x="6096000" y="3352800"/>
            <a:ext cx="2895600" cy="523220"/>
          </a:xfrm>
          <a:prstGeom prst="rect">
            <a:avLst/>
          </a:prstGeom>
          <a:noFill/>
        </p:spPr>
        <p:txBody>
          <a:bodyPr wrap="square" rtlCol="0">
            <a:spAutoFit/>
          </a:bodyPr>
          <a:lstStyle/>
          <a:p>
            <a:r>
              <a:rPr lang="ar-JO" sz="2800" dirty="0" smtClean="0">
                <a:effectLst>
                  <a:glow rad="139700">
                    <a:schemeClr val="accent6">
                      <a:satMod val="175000"/>
                      <a:alpha val="40000"/>
                    </a:schemeClr>
                  </a:glow>
                </a:effectLst>
              </a:rPr>
              <a:t>سلطة إسبانية شهيرة  </a:t>
            </a:r>
            <a:endParaRPr lang="en-US" sz="2800" dirty="0" smtClean="0">
              <a:effectLst>
                <a:glow rad="139700">
                  <a:schemeClr val="accent6">
                    <a:satMod val="175000"/>
                    <a:alpha val="40000"/>
                  </a:schemeClr>
                </a:glow>
              </a:effectLst>
            </a:endParaRPr>
          </a:p>
        </p:txBody>
      </p:sp>
      <p:sp>
        <p:nvSpPr>
          <p:cNvPr id="6" name="TextBox 5"/>
          <p:cNvSpPr txBox="1"/>
          <p:nvPr/>
        </p:nvSpPr>
        <p:spPr>
          <a:xfrm>
            <a:off x="0" y="3276600"/>
            <a:ext cx="2895600" cy="523220"/>
          </a:xfrm>
          <a:prstGeom prst="rect">
            <a:avLst/>
          </a:prstGeom>
          <a:noFill/>
        </p:spPr>
        <p:txBody>
          <a:bodyPr wrap="square" rtlCol="0">
            <a:spAutoFit/>
          </a:bodyPr>
          <a:lstStyle/>
          <a:p>
            <a:r>
              <a:rPr lang="ar-JO" sz="2800" dirty="0" smtClean="0">
                <a:effectLst>
                  <a:glow rad="139700">
                    <a:schemeClr val="accent6">
                      <a:satMod val="175000"/>
                      <a:alpha val="40000"/>
                    </a:schemeClr>
                  </a:glow>
                </a:effectLst>
              </a:rPr>
              <a:t>لزانيا بالطريقة الإسبانية </a:t>
            </a:r>
            <a:endParaRPr lang="en-US" sz="2800" dirty="0" smtClean="0">
              <a:effectLst>
                <a:glow rad="139700">
                  <a:schemeClr val="accent6">
                    <a:satMod val="175000"/>
                    <a:alpha val="40000"/>
                  </a:schemeClr>
                </a:glow>
              </a:effectLst>
            </a:endParaRPr>
          </a:p>
        </p:txBody>
      </p:sp>
      <p:sp>
        <p:nvSpPr>
          <p:cNvPr id="7" name="TextBox 6"/>
          <p:cNvSpPr txBox="1"/>
          <p:nvPr/>
        </p:nvSpPr>
        <p:spPr>
          <a:xfrm>
            <a:off x="3581400" y="5029200"/>
            <a:ext cx="1676400" cy="523220"/>
          </a:xfrm>
          <a:prstGeom prst="rect">
            <a:avLst/>
          </a:prstGeom>
          <a:noFill/>
        </p:spPr>
        <p:txBody>
          <a:bodyPr wrap="square" rtlCol="0">
            <a:spAutoFit/>
          </a:bodyPr>
          <a:lstStyle/>
          <a:p>
            <a:pPr algn="ctr"/>
            <a:r>
              <a:rPr lang="ar-JO" sz="2800" dirty="0" smtClean="0">
                <a:effectLst>
                  <a:glow rad="139700">
                    <a:schemeClr val="accent6">
                      <a:satMod val="175000"/>
                      <a:alpha val="40000"/>
                    </a:schemeClr>
                  </a:glow>
                </a:effectLst>
              </a:rPr>
              <a:t>أومليت </a:t>
            </a:r>
            <a:endParaRPr lang="en-US" sz="2800" dirty="0" smtClean="0">
              <a:effectLst>
                <a:glow rad="139700">
                  <a:schemeClr val="accent6">
                    <a:satMod val="175000"/>
                    <a:alpha val="40000"/>
                  </a:schemeClr>
                </a:glow>
              </a:effectLst>
            </a:endParaRPr>
          </a:p>
        </p:txBody>
      </p:sp>
    </p:spTree>
  </p:cSld>
  <p:clrMapOvr>
    <a:masterClrMapping/>
  </p:clrMapOvr>
  <p:transition advTm="5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ppt_x</p:attrName>
                                        </p:attrNameLst>
                                      </p:cBhvr>
                                      <p:tavLst>
                                        <p:tav tm="0">
                                          <p:val>
                                            <p:strVal val="#ppt_x"/>
                                          </p:val>
                                        </p:tav>
                                        <p:tav tm="100000">
                                          <p:val>
                                            <p:strVal val="#ppt_x"/>
                                          </p:val>
                                        </p:tav>
                                      </p:tavLst>
                                    </p:anim>
                                    <p:anim calcmode="lin" valueType="num">
                                      <p:cBhvr>
                                        <p:cTn id="9" dur="2700" decel="100000" fill="hold"/>
                                        <p:tgtEl>
                                          <p:spTgt spid="4"/>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par>
                                <p:cTn id="11" presetID="2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3000" fill="hold"/>
                                        <p:tgtEl>
                                          <p:spTgt spid="5"/>
                                        </p:tgtEl>
                                        <p:attrNameLst>
                                          <p:attrName>ppt_x</p:attrName>
                                        </p:attrNameLst>
                                      </p:cBhvr>
                                      <p:tavLst>
                                        <p:tav tm="0">
                                          <p:val>
                                            <p:strVal val="#ppt_x-.2"/>
                                          </p:val>
                                        </p:tav>
                                        <p:tav tm="100000">
                                          <p:val>
                                            <p:strVal val="#ppt_x"/>
                                          </p:val>
                                        </p:tav>
                                      </p:tavLst>
                                    </p:anim>
                                    <p:anim calcmode="lin" valueType="num">
                                      <p:cBhvr>
                                        <p:cTn id="14" dur="3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5" dur="3000"/>
                                        <p:tgtEl>
                                          <p:spTgt spid="5"/>
                                        </p:tgtEl>
                                      </p:cBhvr>
                                    </p:animEffect>
                                  </p:childTnLst>
                                </p:cTn>
                              </p:par>
                              <p:par>
                                <p:cTn id="16" presetID="52"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Scale>
                                      <p:cBhvr>
                                        <p:cTn id="18" dur="3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3000" decel="50000" fill="hold">
                                          <p:stCondLst>
                                            <p:cond delay="0"/>
                                          </p:stCondLst>
                                        </p:cTn>
                                        <p:tgtEl>
                                          <p:spTgt spid="2"/>
                                        </p:tgtEl>
                                        <p:attrNameLst>
                                          <p:attrName>ppt_x</p:attrName>
                                          <p:attrName>ppt_y</p:attrName>
                                        </p:attrNameLst>
                                      </p:cBhvr>
                                    </p:animMotion>
                                    <p:animEffect transition="in" filter="fade">
                                      <p:cBhvr>
                                        <p:cTn id="20" dur="3000"/>
                                        <p:tgtEl>
                                          <p:spTgt spid="2"/>
                                        </p:tgtEl>
                                      </p:cBhvr>
                                    </p:animEffect>
                                  </p:childTnLst>
                                </p:cTn>
                              </p:par>
                              <p:par>
                                <p:cTn id="21" presetID="29"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ppt_x</p:attrName>
                                        </p:attrNameLst>
                                      </p:cBhvr>
                                      <p:tavLst>
                                        <p:tav tm="0">
                                          <p:val>
                                            <p:strVal val="#ppt_x-.2"/>
                                          </p:val>
                                        </p:tav>
                                        <p:tav tm="100000">
                                          <p:val>
                                            <p:strVal val="#ppt_x"/>
                                          </p:val>
                                        </p:tav>
                                      </p:tavLst>
                                    </p:anim>
                                    <p:anim calcmode="lin" valueType="num">
                                      <p:cBhvr>
                                        <p:cTn id="24" dur="3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5" dur="3000"/>
                                        <p:tgtEl>
                                          <p:spTgt spid="7"/>
                                        </p:tgtEl>
                                      </p:cBhvr>
                                    </p:animEffect>
                                  </p:childTnLst>
                                </p:cTn>
                              </p:par>
                              <p:par>
                                <p:cTn id="26" presetID="50" presetClass="entr" presetSubtype="0" decel="10000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3000" fill="hold"/>
                                        <p:tgtEl>
                                          <p:spTgt spid="3"/>
                                        </p:tgtEl>
                                        <p:attrNameLst>
                                          <p:attrName>ppt_w</p:attrName>
                                        </p:attrNameLst>
                                      </p:cBhvr>
                                      <p:tavLst>
                                        <p:tav tm="0">
                                          <p:val>
                                            <p:strVal val="#ppt_w+.3"/>
                                          </p:val>
                                        </p:tav>
                                        <p:tav tm="100000">
                                          <p:val>
                                            <p:strVal val="#ppt_w"/>
                                          </p:val>
                                        </p:tav>
                                      </p:tavLst>
                                    </p:anim>
                                    <p:anim calcmode="lin" valueType="num">
                                      <p:cBhvr>
                                        <p:cTn id="29" dur="3000" fill="hold"/>
                                        <p:tgtEl>
                                          <p:spTgt spid="3"/>
                                        </p:tgtEl>
                                        <p:attrNameLst>
                                          <p:attrName>ppt_h</p:attrName>
                                        </p:attrNameLst>
                                      </p:cBhvr>
                                      <p:tavLst>
                                        <p:tav tm="0">
                                          <p:val>
                                            <p:strVal val="#ppt_h"/>
                                          </p:val>
                                        </p:tav>
                                        <p:tav tm="100000">
                                          <p:val>
                                            <p:strVal val="#ppt_h"/>
                                          </p:val>
                                        </p:tav>
                                      </p:tavLst>
                                    </p:anim>
                                    <p:animEffect transition="in" filter="fade">
                                      <p:cBhvr>
                                        <p:cTn id="30" dur="3000"/>
                                        <p:tgtEl>
                                          <p:spTgt spid="3"/>
                                        </p:tgtEl>
                                      </p:cBhvr>
                                    </p:animEffect>
                                  </p:childTnLst>
                                </p:cTn>
                              </p:par>
                              <p:par>
                                <p:cTn id="31" presetID="29"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3000" fill="hold"/>
                                        <p:tgtEl>
                                          <p:spTgt spid="6"/>
                                        </p:tgtEl>
                                        <p:attrNameLst>
                                          <p:attrName>ppt_x</p:attrName>
                                        </p:attrNameLst>
                                      </p:cBhvr>
                                      <p:tavLst>
                                        <p:tav tm="0">
                                          <p:val>
                                            <p:strVal val="#ppt_x-.2"/>
                                          </p:val>
                                        </p:tav>
                                        <p:tav tm="100000">
                                          <p:val>
                                            <p:strVal val="#ppt_x"/>
                                          </p:val>
                                        </p:tav>
                                      </p:tavLst>
                                    </p:anim>
                                    <p:anim calcmode="lin" valueType="num">
                                      <p:cBhvr>
                                        <p:cTn id="34" dur="3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5"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rot="21328764">
            <a:off x="2057400" y="263845"/>
            <a:ext cx="4800600" cy="9906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JO" sz="5400" b="1" i="0" u="none" strike="noStrike" kern="1200" cap="none" spc="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n-lt"/>
                <a:ea typeface="+mn-ea"/>
                <a:cs typeface="+mn-cs"/>
              </a:rPr>
              <a:t>الملابس </a:t>
            </a:r>
            <a:endParaRPr kumimoji="0" lang="en-US" sz="5400" b="1" i="0" u="none" strike="noStrike" kern="1200" cap="none" spc="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n-lt"/>
              <a:ea typeface="+mn-ea"/>
              <a:cs typeface="+mn-cs"/>
            </a:endParaRPr>
          </a:p>
        </p:txBody>
      </p:sp>
      <p:pic>
        <p:nvPicPr>
          <p:cNvPr id="3" name="Picture 2" descr="Traditional-Spanish-Clothing.jpg"/>
          <p:cNvPicPr>
            <a:picLocks noChangeAspect="1"/>
          </p:cNvPicPr>
          <p:nvPr/>
        </p:nvPicPr>
        <p:blipFill>
          <a:blip r:embed="rId2"/>
          <a:stretch>
            <a:fillRect/>
          </a:stretch>
        </p:blipFill>
        <p:spPr>
          <a:xfrm>
            <a:off x="3733800" y="1447800"/>
            <a:ext cx="1981200" cy="2819400"/>
          </a:xfrm>
          <a:prstGeom prst="rect">
            <a:avLst/>
          </a:prstGeom>
        </p:spPr>
      </p:pic>
      <p:pic>
        <p:nvPicPr>
          <p:cNvPr id="4" name="Picture 3" descr="10583755.jpg"/>
          <p:cNvPicPr>
            <a:picLocks noChangeAspect="1"/>
          </p:cNvPicPr>
          <p:nvPr/>
        </p:nvPicPr>
        <p:blipFill>
          <a:blip r:embed="rId3"/>
          <a:stretch>
            <a:fillRect/>
          </a:stretch>
        </p:blipFill>
        <p:spPr>
          <a:xfrm>
            <a:off x="990600" y="2590800"/>
            <a:ext cx="2448801" cy="3352800"/>
          </a:xfrm>
          <a:prstGeom prst="rect">
            <a:avLst/>
          </a:prstGeom>
        </p:spPr>
      </p:pic>
      <p:pic>
        <p:nvPicPr>
          <p:cNvPr id="5" name="Picture 4" descr="68505645.fNP7efiK.jpg"/>
          <p:cNvPicPr>
            <a:picLocks noChangeAspect="1"/>
          </p:cNvPicPr>
          <p:nvPr/>
        </p:nvPicPr>
        <p:blipFill>
          <a:blip r:embed="rId4"/>
          <a:stretch>
            <a:fillRect/>
          </a:stretch>
        </p:blipFill>
        <p:spPr>
          <a:xfrm>
            <a:off x="5943600" y="2819400"/>
            <a:ext cx="2438400" cy="3200400"/>
          </a:xfrm>
          <a:prstGeom prst="rect">
            <a:avLst/>
          </a:prstGeom>
        </p:spPr>
      </p:pic>
    </p:spTree>
  </p:cSld>
  <p:clrMapOvr>
    <a:masterClrMapping/>
  </p:clrMapOvr>
  <p:transition advTm="4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style.rotation</p:attrName>
                                        </p:attrNameLst>
                                      </p:cBhvr>
                                      <p:tavLst>
                                        <p:tav tm="0">
                                          <p:val>
                                            <p:fltVal val="720"/>
                                          </p:val>
                                        </p:tav>
                                        <p:tav tm="100000">
                                          <p:val>
                                            <p:fltVal val="0"/>
                                          </p:val>
                                        </p:tav>
                                      </p:tavLst>
                                    </p:anim>
                                    <p:anim calcmode="lin" valueType="num">
                                      <p:cBhvr>
                                        <p:cTn id="9" dur="3000" fill="hold"/>
                                        <p:tgtEl>
                                          <p:spTgt spid="2"/>
                                        </p:tgtEl>
                                        <p:attrNameLst>
                                          <p:attrName>ppt_h</p:attrName>
                                        </p:attrNameLst>
                                      </p:cBhvr>
                                      <p:tavLst>
                                        <p:tav tm="0">
                                          <p:val>
                                            <p:fltVal val="0"/>
                                          </p:val>
                                        </p:tav>
                                        <p:tav tm="100000">
                                          <p:val>
                                            <p:strVal val="#ppt_h"/>
                                          </p:val>
                                        </p:tav>
                                      </p:tavLst>
                                    </p:anim>
                                    <p:anim calcmode="lin" valueType="num">
                                      <p:cBhvr>
                                        <p:cTn id="10" dur="3000" fill="hold"/>
                                        <p:tgtEl>
                                          <p:spTgt spid="2"/>
                                        </p:tgtEl>
                                        <p:attrNameLst>
                                          <p:attrName>ppt_w</p:attrName>
                                        </p:attrNameLst>
                                      </p:cBhvr>
                                      <p:tavLst>
                                        <p:tav tm="0">
                                          <p:val>
                                            <p:fltVal val="0"/>
                                          </p:val>
                                        </p:tav>
                                        <p:tav tm="100000">
                                          <p:val>
                                            <p:strVal val="#ppt_w"/>
                                          </p:val>
                                        </p:tav>
                                      </p:tavLst>
                                    </p:anim>
                                  </p:childTnLst>
                                </p:cTn>
                              </p:par>
                              <p:par>
                                <p:cTn id="11" presetID="8"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3000"/>
                                        <p:tgtEl>
                                          <p:spTgt spid="5"/>
                                        </p:tgtEl>
                                      </p:cBhvr>
                                    </p:animEffect>
                                  </p:childTnLst>
                                </p:cTn>
                              </p:par>
                              <p:par>
                                <p:cTn id="14" presetID="52"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Scale>
                                      <p:cBhvr>
                                        <p:cTn id="16" dur="3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3000" decel="50000" fill="hold">
                                          <p:stCondLst>
                                            <p:cond delay="0"/>
                                          </p:stCondLst>
                                        </p:cTn>
                                        <p:tgtEl>
                                          <p:spTgt spid="4"/>
                                        </p:tgtEl>
                                        <p:attrNameLst>
                                          <p:attrName>ppt_x</p:attrName>
                                          <p:attrName>ppt_y</p:attrName>
                                        </p:attrNameLst>
                                      </p:cBhvr>
                                    </p:animMotion>
                                    <p:animEffect transition="in" filter="fade">
                                      <p:cBhvr>
                                        <p:cTn id="18" dur="3000"/>
                                        <p:tgtEl>
                                          <p:spTgt spid="4"/>
                                        </p:tgtEl>
                                      </p:cBhvr>
                                    </p:animEffect>
                                  </p:childTnLst>
                                </p:cTn>
                              </p:par>
                              <p:par>
                                <p:cTn id="19" presetID="26"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870">
                                          <p:stCondLst>
                                            <p:cond delay="0"/>
                                          </p:stCondLst>
                                        </p:cTn>
                                        <p:tgtEl>
                                          <p:spTgt spid="3"/>
                                        </p:tgtEl>
                                      </p:cBhvr>
                                    </p:animEffect>
                                    <p:anim calcmode="lin" valueType="num">
                                      <p:cBhvr>
                                        <p:cTn id="22" dur="2733"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3" dur="99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4" dur="996" tmFilter="0, 0; 0.125,0.2665; 0.25,0.4; 0.375,0.465; 0.5,0.5;  0.625,0.535; 0.75,0.6; 0.875,0.7335; 1,1">
                                          <p:stCondLst>
                                            <p:cond delay="996"/>
                                          </p:stCondLst>
                                        </p:cTn>
                                        <p:tgtEl>
                                          <p:spTgt spid="3"/>
                                        </p:tgtEl>
                                        <p:attrNameLst>
                                          <p:attrName>ppt_y</p:attrName>
                                        </p:attrNameLst>
                                      </p:cBhvr>
                                      <p:tavLst>
                                        <p:tav tm="0" fmla="#ppt_y-sin(pi*$)/9">
                                          <p:val>
                                            <p:fltVal val="0"/>
                                          </p:val>
                                        </p:tav>
                                        <p:tav tm="100000">
                                          <p:val>
                                            <p:fltVal val="1"/>
                                          </p:val>
                                        </p:tav>
                                      </p:tavLst>
                                    </p:anim>
                                    <p:anim calcmode="lin" valueType="num">
                                      <p:cBhvr>
                                        <p:cTn id="25" dur="498" tmFilter="0, 0; 0.125,0.2665; 0.25,0.4; 0.375,0.465; 0.5,0.5;  0.625,0.535; 0.75,0.6; 0.875,0.7335; 1,1">
                                          <p:stCondLst>
                                            <p:cond delay="1986"/>
                                          </p:stCondLst>
                                        </p:cTn>
                                        <p:tgtEl>
                                          <p:spTgt spid="3"/>
                                        </p:tgtEl>
                                        <p:attrNameLst>
                                          <p:attrName>ppt_y</p:attrName>
                                        </p:attrNameLst>
                                      </p:cBhvr>
                                      <p:tavLst>
                                        <p:tav tm="0" fmla="#ppt_y-sin(pi*$)/27">
                                          <p:val>
                                            <p:fltVal val="0"/>
                                          </p:val>
                                        </p:tav>
                                        <p:tav tm="100000">
                                          <p:val>
                                            <p:fltVal val="1"/>
                                          </p:val>
                                        </p:tav>
                                      </p:tavLst>
                                    </p:anim>
                                    <p:anim calcmode="lin" valueType="num">
                                      <p:cBhvr>
                                        <p:cTn id="26" dur="246" tmFilter="0, 0; 0.125,0.2665; 0.25,0.4; 0.375,0.465; 0.5,0.5;  0.625,0.535; 0.75,0.6; 0.875,0.7335; 1,1">
                                          <p:stCondLst>
                                            <p:cond delay="2484"/>
                                          </p:stCondLst>
                                        </p:cTn>
                                        <p:tgtEl>
                                          <p:spTgt spid="3"/>
                                        </p:tgtEl>
                                        <p:attrNameLst>
                                          <p:attrName>ppt_y</p:attrName>
                                        </p:attrNameLst>
                                      </p:cBhvr>
                                      <p:tavLst>
                                        <p:tav tm="0" fmla="#ppt_y-sin(pi*$)/81">
                                          <p:val>
                                            <p:fltVal val="0"/>
                                          </p:val>
                                        </p:tav>
                                        <p:tav tm="100000">
                                          <p:val>
                                            <p:fltVal val="1"/>
                                          </p:val>
                                        </p:tav>
                                      </p:tavLst>
                                    </p:anim>
                                    <p:animScale>
                                      <p:cBhvr>
                                        <p:cTn id="27" dur="39">
                                          <p:stCondLst>
                                            <p:cond delay="975"/>
                                          </p:stCondLst>
                                        </p:cTn>
                                        <p:tgtEl>
                                          <p:spTgt spid="3"/>
                                        </p:tgtEl>
                                      </p:cBhvr>
                                      <p:to x="100000" y="60000"/>
                                    </p:animScale>
                                    <p:animScale>
                                      <p:cBhvr>
                                        <p:cTn id="28" dur="249" decel="50000">
                                          <p:stCondLst>
                                            <p:cond delay="1014"/>
                                          </p:stCondLst>
                                        </p:cTn>
                                        <p:tgtEl>
                                          <p:spTgt spid="3"/>
                                        </p:tgtEl>
                                      </p:cBhvr>
                                      <p:to x="100000" y="100000"/>
                                    </p:animScale>
                                    <p:animScale>
                                      <p:cBhvr>
                                        <p:cTn id="29" dur="39">
                                          <p:stCondLst>
                                            <p:cond delay="1968"/>
                                          </p:stCondLst>
                                        </p:cTn>
                                        <p:tgtEl>
                                          <p:spTgt spid="3"/>
                                        </p:tgtEl>
                                      </p:cBhvr>
                                      <p:to x="100000" y="80000"/>
                                    </p:animScale>
                                    <p:animScale>
                                      <p:cBhvr>
                                        <p:cTn id="30" dur="249" decel="50000">
                                          <p:stCondLst>
                                            <p:cond delay="2007"/>
                                          </p:stCondLst>
                                        </p:cTn>
                                        <p:tgtEl>
                                          <p:spTgt spid="3"/>
                                        </p:tgtEl>
                                      </p:cBhvr>
                                      <p:to x="100000" y="100000"/>
                                    </p:animScale>
                                    <p:animScale>
                                      <p:cBhvr>
                                        <p:cTn id="31" dur="39">
                                          <p:stCondLst>
                                            <p:cond delay="2463"/>
                                          </p:stCondLst>
                                        </p:cTn>
                                        <p:tgtEl>
                                          <p:spTgt spid="3"/>
                                        </p:tgtEl>
                                      </p:cBhvr>
                                      <p:to x="100000" y="90000"/>
                                    </p:animScale>
                                    <p:animScale>
                                      <p:cBhvr>
                                        <p:cTn id="32" dur="249" decel="50000">
                                          <p:stCondLst>
                                            <p:cond delay="2502"/>
                                          </p:stCondLst>
                                        </p:cTn>
                                        <p:tgtEl>
                                          <p:spTgt spid="3"/>
                                        </p:tgtEl>
                                      </p:cBhvr>
                                      <p:to x="100000" y="100000"/>
                                    </p:animScale>
                                    <p:animScale>
                                      <p:cBhvr>
                                        <p:cTn id="33" dur="39">
                                          <p:stCondLst>
                                            <p:cond delay="2712"/>
                                          </p:stCondLst>
                                        </p:cTn>
                                        <p:tgtEl>
                                          <p:spTgt spid="3"/>
                                        </p:tgtEl>
                                      </p:cBhvr>
                                      <p:to x="100000" y="95000"/>
                                    </p:animScale>
                                    <p:animScale>
                                      <p:cBhvr>
                                        <p:cTn id="34" dur="249" decel="50000">
                                          <p:stCondLst>
                                            <p:cond delay="2751"/>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rot="21328764">
            <a:off x="2057400" y="263845"/>
            <a:ext cx="4800600" cy="9906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JO" sz="5400" b="1" i="0" u="none" strike="noStrike" kern="1200" cap="none" spc="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n-lt"/>
                <a:ea typeface="+mn-ea"/>
                <a:cs typeface="+mn-cs"/>
              </a:rPr>
              <a:t>الرياضة</a:t>
            </a:r>
            <a:r>
              <a:rPr kumimoji="0" lang="ar-JO" sz="5400" b="1" i="0" u="none" strike="noStrike" kern="1200" cap="none" spc="0" normalizeH="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n-lt"/>
                <a:ea typeface="+mn-ea"/>
                <a:cs typeface="+mn-cs"/>
              </a:rPr>
              <a:t> </a:t>
            </a:r>
            <a:endParaRPr kumimoji="0" lang="en-US" sz="5400" b="1" i="0" u="none" strike="noStrike" kern="1200" cap="none" spc="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n-lt"/>
              <a:ea typeface="+mn-ea"/>
              <a:cs typeface="+mn-cs"/>
            </a:endParaRPr>
          </a:p>
        </p:txBody>
      </p:sp>
      <p:sp>
        <p:nvSpPr>
          <p:cNvPr id="3" name="Content Placeholder 5"/>
          <p:cNvSpPr txBox="1">
            <a:spLocks/>
          </p:cNvSpPr>
          <p:nvPr/>
        </p:nvSpPr>
        <p:spPr>
          <a:xfrm rot="21289513">
            <a:off x="4645025" y="2057400"/>
            <a:ext cx="4041775" cy="4068763"/>
          </a:xfrm>
          <a:prstGeom prst="rect">
            <a:avLst/>
          </a:prstGeom>
          <a:ln>
            <a:solidFill>
              <a:srgbClr val="FFC000"/>
            </a:solidFill>
          </a:ln>
        </p:spPr>
        <p:txBody>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lang="ar-JO" sz="3200" dirty="0" smtClean="0">
                <a:effectLst>
                  <a:glow rad="139700">
                    <a:schemeClr val="accent6">
                      <a:satMod val="175000"/>
                      <a:alpha val="40000"/>
                    </a:schemeClr>
                  </a:glow>
                </a:effectLst>
              </a:rPr>
              <a:t>رياضة </a:t>
            </a:r>
            <a:r>
              <a:rPr lang="ar-JO" sz="3200" dirty="0" smtClean="0">
                <a:effectLst>
                  <a:glow rad="139700">
                    <a:schemeClr val="accent6">
                      <a:satMod val="175000"/>
                      <a:alpha val="40000"/>
                    </a:schemeClr>
                  </a:glow>
                </a:effectLst>
                <a:hlinkClick r:id="rId2" tooltip="أسبانيا"/>
              </a:rPr>
              <a:t>إسبانية</a:t>
            </a:r>
            <a:r>
              <a:rPr lang="ar-JO" sz="3200" dirty="0" smtClean="0">
                <a:effectLst>
                  <a:glow rad="139700">
                    <a:schemeClr val="accent6">
                      <a:satMod val="175000"/>
                      <a:alpha val="40000"/>
                    </a:schemeClr>
                  </a:glow>
                </a:effectLst>
              </a:rPr>
              <a:t> قديمة تتم فيها المواجهة بين المصارع والثور في حلبة على مرأى ومسمع من الناس الذين يحضرون لمشاهدة تغلب الإنسان على الحيوان</a:t>
            </a:r>
            <a:endParaRPr lang="en-US" sz="3200" dirty="0">
              <a:effectLst>
                <a:glow rad="139700">
                  <a:schemeClr val="accent6">
                    <a:satMod val="175000"/>
                    <a:alpha val="40000"/>
                  </a:schemeClr>
                </a:glow>
              </a:effectLst>
            </a:endParaRPr>
          </a:p>
        </p:txBody>
      </p:sp>
      <p:pic>
        <p:nvPicPr>
          <p:cNvPr id="4" name="Picture 3" descr="400px-Malaga_Arena2004.jpg"/>
          <p:cNvPicPr>
            <a:picLocks noChangeAspect="1"/>
          </p:cNvPicPr>
          <p:nvPr/>
        </p:nvPicPr>
        <p:blipFill>
          <a:blip r:embed="rId3"/>
          <a:stretch>
            <a:fillRect/>
          </a:stretch>
        </p:blipFill>
        <p:spPr>
          <a:xfrm rot="21309419">
            <a:off x="615112" y="1738375"/>
            <a:ext cx="3437641" cy="3886200"/>
          </a:xfrm>
          <a:prstGeom prst="rect">
            <a:avLst/>
          </a:prstGeom>
        </p:spPr>
      </p:pic>
      <p:sp>
        <p:nvSpPr>
          <p:cNvPr id="5" name="TextBox 4"/>
          <p:cNvSpPr txBox="1"/>
          <p:nvPr/>
        </p:nvSpPr>
        <p:spPr>
          <a:xfrm>
            <a:off x="1371600" y="5867400"/>
            <a:ext cx="2895600" cy="523220"/>
          </a:xfrm>
          <a:prstGeom prst="rect">
            <a:avLst/>
          </a:prstGeom>
          <a:noFill/>
        </p:spPr>
        <p:txBody>
          <a:bodyPr wrap="square" rtlCol="0">
            <a:spAutoFit/>
          </a:bodyPr>
          <a:lstStyle/>
          <a:p>
            <a:r>
              <a:rPr lang="ar-JO" sz="2800" dirty="0" smtClean="0">
                <a:effectLst>
                  <a:glow rad="139700">
                    <a:schemeClr val="accent6">
                      <a:satMod val="175000"/>
                      <a:alpha val="40000"/>
                    </a:schemeClr>
                  </a:glow>
                </a:effectLst>
              </a:rPr>
              <a:t>حلبة مصارعة الثيران  </a:t>
            </a:r>
            <a:endParaRPr lang="en-US" sz="2800" dirty="0" smtClean="0">
              <a:effectLst>
                <a:glow rad="139700">
                  <a:schemeClr val="accent6">
                    <a:satMod val="175000"/>
                    <a:alpha val="40000"/>
                  </a:schemeClr>
                </a:glo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3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2"/>
                                        </p:tgtEl>
                                        <p:attrNameLst>
                                          <p:attrName>ppt_x</p:attrName>
                                          <p:attrName>ppt_y</p:attrName>
                                        </p:attrNameLst>
                                      </p:cBhvr>
                                    </p:animMotion>
                                    <p:animEffect transition="in" filter="fade">
                                      <p:cBhvr>
                                        <p:cTn id="9" dur="3000"/>
                                        <p:tgtEl>
                                          <p:spTgt spid="2"/>
                                        </p:tgtEl>
                                      </p:cBhvr>
                                    </p:animEffect>
                                  </p:childTnLst>
                                </p:cTn>
                              </p:par>
                              <p:par>
                                <p:cTn id="10" presetID="3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3000"/>
                                        <p:tgtEl>
                                          <p:spTgt spid="3"/>
                                        </p:tgtEl>
                                      </p:cBhvr>
                                    </p:animEffect>
                                    <p:anim calcmode="lin" valueType="num">
                                      <p:cBhvr>
                                        <p:cTn id="13" dur="3000" fill="hold"/>
                                        <p:tgtEl>
                                          <p:spTgt spid="3"/>
                                        </p:tgtEl>
                                        <p:attrNameLst>
                                          <p:attrName>ppt_x</p:attrName>
                                        </p:attrNameLst>
                                      </p:cBhvr>
                                      <p:tavLst>
                                        <p:tav tm="0">
                                          <p:val>
                                            <p:strVal val="#ppt_x"/>
                                          </p:val>
                                        </p:tav>
                                        <p:tav tm="100000">
                                          <p:val>
                                            <p:strVal val="#ppt_x"/>
                                          </p:val>
                                        </p:tav>
                                      </p:tavLst>
                                    </p:anim>
                                    <p:anim calcmode="lin" valueType="num">
                                      <p:cBhvr>
                                        <p:cTn id="14" dur="2700" decel="100000" fill="hold"/>
                                        <p:tgtEl>
                                          <p:spTgt spid="3"/>
                                        </p:tgtEl>
                                        <p:attrNameLst>
                                          <p:attrName>ppt_y</p:attrName>
                                        </p:attrNameLst>
                                      </p:cBhvr>
                                      <p:tavLst>
                                        <p:tav tm="0">
                                          <p:val>
                                            <p:strVal val="#ppt_y+1"/>
                                          </p:val>
                                        </p:tav>
                                        <p:tav tm="100000">
                                          <p:val>
                                            <p:strVal val="#ppt_y-.03"/>
                                          </p:val>
                                        </p:tav>
                                      </p:tavLst>
                                    </p:anim>
                                    <p:anim calcmode="lin" valueType="num">
                                      <p:cBhvr>
                                        <p:cTn id="15" dur="300" accel="100000" fill="hold">
                                          <p:stCondLst>
                                            <p:cond delay="2700"/>
                                          </p:stCondLst>
                                        </p:cTn>
                                        <p:tgtEl>
                                          <p:spTgt spid="3"/>
                                        </p:tgtEl>
                                        <p:attrNameLst>
                                          <p:attrName>ppt_y</p:attrName>
                                        </p:attrNameLst>
                                      </p:cBhvr>
                                      <p:tavLst>
                                        <p:tav tm="0">
                                          <p:val>
                                            <p:strVal val="#ppt_y-.03"/>
                                          </p:val>
                                        </p:tav>
                                        <p:tav tm="100000">
                                          <p:val>
                                            <p:strVal val="#ppt_y"/>
                                          </p:val>
                                        </p:tav>
                                      </p:tavLst>
                                    </p:anim>
                                  </p:childTnLst>
                                </p:cTn>
                              </p:par>
                              <p:par>
                                <p:cTn id="16" presetID="49" presetClass="entr" presetSubtype="0" decel="10000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3000" fill="hold"/>
                                        <p:tgtEl>
                                          <p:spTgt spid="4"/>
                                        </p:tgtEl>
                                        <p:attrNameLst>
                                          <p:attrName>ppt_w</p:attrName>
                                        </p:attrNameLst>
                                      </p:cBhvr>
                                      <p:tavLst>
                                        <p:tav tm="0">
                                          <p:val>
                                            <p:fltVal val="0"/>
                                          </p:val>
                                        </p:tav>
                                        <p:tav tm="100000">
                                          <p:val>
                                            <p:strVal val="#ppt_w"/>
                                          </p:val>
                                        </p:tav>
                                      </p:tavLst>
                                    </p:anim>
                                    <p:anim calcmode="lin" valueType="num">
                                      <p:cBhvr>
                                        <p:cTn id="19" dur="3000" fill="hold"/>
                                        <p:tgtEl>
                                          <p:spTgt spid="4"/>
                                        </p:tgtEl>
                                        <p:attrNameLst>
                                          <p:attrName>ppt_h</p:attrName>
                                        </p:attrNameLst>
                                      </p:cBhvr>
                                      <p:tavLst>
                                        <p:tav tm="0">
                                          <p:val>
                                            <p:fltVal val="0"/>
                                          </p:val>
                                        </p:tav>
                                        <p:tav tm="100000">
                                          <p:val>
                                            <p:strVal val="#ppt_h"/>
                                          </p:val>
                                        </p:tav>
                                      </p:tavLst>
                                    </p:anim>
                                    <p:anim calcmode="lin" valueType="num">
                                      <p:cBhvr>
                                        <p:cTn id="20" dur="3000" fill="hold"/>
                                        <p:tgtEl>
                                          <p:spTgt spid="4"/>
                                        </p:tgtEl>
                                        <p:attrNameLst>
                                          <p:attrName>style.rotation</p:attrName>
                                        </p:attrNameLst>
                                      </p:cBhvr>
                                      <p:tavLst>
                                        <p:tav tm="0">
                                          <p:val>
                                            <p:fltVal val="360"/>
                                          </p:val>
                                        </p:tav>
                                        <p:tav tm="100000">
                                          <p:val>
                                            <p:fltVal val="0"/>
                                          </p:val>
                                        </p:tav>
                                      </p:tavLst>
                                    </p:anim>
                                    <p:animEffect transition="in" filter="fade">
                                      <p:cBhvr>
                                        <p:cTn id="21"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189350">
            <a:off x="457200" y="274638"/>
            <a:ext cx="8229600" cy="1143000"/>
          </a:xfrm>
        </p:spPr>
        <p:txBody>
          <a:bodyPr>
            <a:normAutofit/>
          </a:bodyPr>
          <a:lstStyle/>
          <a:p>
            <a:r>
              <a:rPr lang="ar-JO"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a typeface="+mn-ea"/>
                <a:cs typeface="+mn-cs"/>
              </a:rPr>
              <a:t>منتخب إسبانيا لكرة القدم </a:t>
            </a:r>
            <a:endPar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a typeface="+mn-ea"/>
              <a:cs typeface="+mn-cs"/>
            </a:endParaRPr>
          </a:p>
        </p:txBody>
      </p:sp>
      <p:pic>
        <p:nvPicPr>
          <p:cNvPr id="8" name="Content Placeholder 7" descr="200px-Spain_National_Football_Team_badge.png"/>
          <p:cNvPicPr>
            <a:picLocks noGrp="1" noChangeAspect="1"/>
          </p:cNvPicPr>
          <p:nvPr>
            <p:ph sz="half" idx="2"/>
          </p:nvPr>
        </p:nvPicPr>
        <p:blipFill>
          <a:blip r:embed="rId2"/>
          <a:stretch>
            <a:fillRect/>
          </a:stretch>
        </p:blipFill>
        <p:spPr>
          <a:xfrm rot="20514327">
            <a:off x="2997998" y="1816257"/>
            <a:ext cx="1272253" cy="2334023"/>
          </a:xfrm>
        </p:spPr>
      </p:pic>
      <p:sp>
        <p:nvSpPr>
          <p:cNvPr id="7" name="Content Placeholder 6"/>
          <p:cNvSpPr>
            <a:spLocks noGrp="1"/>
          </p:cNvSpPr>
          <p:nvPr>
            <p:ph sz="quarter" idx="4"/>
          </p:nvPr>
        </p:nvSpPr>
        <p:spPr>
          <a:xfrm rot="21351333">
            <a:off x="4645025" y="1752600"/>
            <a:ext cx="4041775" cy="4373563"/>
          </a:xfrm>
        </p:spPr>
        <p:txBody>
          <a:bodyPr>
            <a:noAutofit/>
          </a:bodyPr>
          <a:lstStyle/>
          <a:p>
            <a:pPr algn="r" rtl="1"/>
            <a:r>
              <a:rPr lang="ar-JO" sz="2800" dirty="0" smtClean="0">
                <a:effectLst>
                  <a:glow rad="139700">
                    <a:schemeClr val="accent6">
                      <a:satMod val="175000"/>
                      <a:alpha val="40000"/>
                    </a:schemeClr>
                  </a:glow>
                </a:effectLst>
              </a:rPr>
              <a:t>منتخب إسبانيا لكرة القدم هو ممثل </a:t>
            </a:r>
            <a:r>
              <a:rPr lang="ar-JO" sz="2800" dirty="0" smtClean="0">
                <a:effectLst>
                  <a:glow rad="139700">
                    <a:schemeClr val="accent6">
                      <a:satMod val="175000"/>
                      <a:alpha val="40000"/>
                    </a:schemeClr>
                  </a:glow>
                </a:effectLst>
                <a:hlinkClick r:id="rId3" tooltip="إسبانيا"/>
              </a:rPr>
              <a:t>إسبانيا</a:t>
            </a:r>
            <a:r>
              <a:rPr lang="ar-JO" sz="2800" dirty="0" smtClean="0">
                <a:effectLst>
                  <a:glow rad="139700">
                    <a:schemeClr val="accent6">
                      <a:satMod val="175000"/>
                      <a:alpha val="40000"/>
                    </a:schemeClr>
                  </a:glow>
                </a:effectLst>
              </a:rPr>
              <a:t> الرسمي في رياضة </a:t>
            </a:r>
            <a:r>
              <a:rPr lang="ar-JO" sz="2800" dirty="0" smtClean="0">
                <a:effectLst>
                  <a:glow rad="139700">
                    <a:schemeClr val="accent6">
                      <a:satMod val="175000"/>
                      <a:alpha val="40000"/>
                    </a:schemeClr>
                  </a:glow>
                </a:effectLst>
                <a:hlinkClick r:id="rId4" tooltip="كرة قدم"/>
              </a:rPr>
              <a:t>كرة قدم</a:t>
            </a:r>
            <a:r>
              <a:rPr lang="ar-JO" sz="2800" dirty="0" smtClean="0">
                <a:effectLst>
                  <a:glow rad="139700">
                    <a:schemeClr val="accent6">
                      <a:satMod val="175000"/>
                      <a:alpha val="40000"/>
                    </a:schemeClr>
                  </a:glow>
                </a:effectLst>
              </a:rPr>
              <a:t>، وتصنيفه العالمي الأول. منتخب </a:t>
            </a:r>
            <a:r>
              <a:rPr lang="ar-JO" sz="2800" dirty="0" smtClean="0">
                <a:effectLst>
                  <a:glow rad="139700">
                    <a:schemeClr val="accent6">
                      <a:satMod val="175000"/>
                      <a:alpha val="40000"/>
                    </a:schemeClr>
                  </a:glow>
                </a:effectLst>
                <a:hlinkClick r:id="rId3" tooltip="إسبانيا"/>
              </a:rPr>
              <a:t>إسبانيا</a:t>
            </a:r>
            <a:r>
              <a:rPr lang="ar-JO" sz="2800" dirty="0" smtClean="0">
                <a:effectLst>
                  <a:glow rad="139700">
                    <a:schemeClr val="accent6">
                      <a:satMod val="175000"/>
                      <a:alpha val="40000"/>
                    </a:schemeClr>
                  </a:glow>
                </a:effectLst>
              </a:rPr>
              <a:t> هم أبطال أوروبا الحاليين لكرة القدم بعد تغلبهم في نهائي </a:t>
            </a:r>
            <a:r>
              <a:rPr lang="ar-JO" sz="2800" dirty="0" smtClean="0">
                <a:effectLst>
                  <a:glow rad="139700">
                    <a:schemeClr val="accent6">
                      <a:satMod val="175000"/>
                      <a:alpha val="40000"/>
                    </a:schemeClr>
                  </a:glow>
                </a:effectLst>
                <a:hlinkClick r:id="rId5" tooltip="كأس الأمم الأوروبية"/>
              </a:rPr>
              <a:t>كأس الأمم الأوروبية</a:t>
            </a:r>
            <a:r>
              <a:rPr lang="ar-JO" sz="2800" dirty="0" smtClean="0">
                <a:effectLst>
                  <a:glow rad="139700">
                    <a:schemeClr val="accent6">
                      <a:satMod val="175000"/>
                      <a:alpha val="40000"/>
                    </a:schemeClr>
                  </a:glow>
                </a:effectLst>
              </a:rPr>
              <a:t> لكرة القدم على </a:t>
            </a:r>
            <a:r>
              <a:rPr lang="ar-JO" sz="2800" dirty="0" smtClean="0">
                <a:effectLst>
                  <a:glow rad="139700">
                    <a:schemeClr val="accent6">
                      <a:satMod val="175000"/>
                      <a:alpha val="40000"/>
                    </a:schemeClr>
                  </a:glow>
                </a:effectLst>
                <a:hlinkClick r:id="rId6" tooltip="منتخب ألمانيا"/>
              </a:rPr>
              <a:t>منتخب ألمانيا</a:t>
            </a:r>
            <a:r>
              <a:rPr lang="ar-JO" sz="2800" dirty="0" smtClean="0">
                <a:effectLst>
                  <a:glow rad="139700">
                    <a:schemeClr val="accent6">
                      <a:satMod val="175000"/>
                      <a:alpha val="40000"/>
                    </a:schemeClr>
                  </a:glow>
                </a:effectLst>
              </a:rPr>
              <a:t> بهدف مقابل لا شيء</a:t>
            </a:r>
            <a:endParaRPr lang="en-US" sz="2800" dirty="0" smtClean="0">
              <a:effectLst>
                <a:glow rad="139700">
                  <a:schemeClr val="accent6">
                    <a:satMod val="175000"/>
                    <a:alpha val="40000"/>
                  </a:schemeClr>
                </a:glow>
              </a:effectLst>
            </a:endParaRPr>
          </a:p>
        </p:txBody>
      </p:sp>
      <p:pic>
        <p:nvPicPr>
          <p:cNvPr id="9" name="Picture 8" descr="2574748899_072f8f7601.jpg"/>
          <p:cNvPicPr>
            <a:picLocks noChangeAspect="1"/>
          </p:cNvPicPr>
          <p:nvPr/>
        </p:nvPicPr>
        <p:blipFill>
          <a:blip r:embed="rId7"/>
          <a:stretch>
            <a:fillRect/>
          </a:stretch>
        </p:blipFill>
        <p:spPr>
          <a:xfrm rot="21007450">
            <a:off x="364313" y="3735214"/>
            <a:ext cx="2914272" cy="2894312"/>
          </a:xfrm>
          <a:prstGeom prst="rect">
            <a:avLst/>
          </a:prstGeom>
        </p:spPr>
      </p:pic>
    </p:spTree>
  </p:cSld>
  <p:clrMapOvr>
    <a:masterClrMapping/>
  </p:clrMapOvr>
  <p:transition advTm="6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2700" decel="100000" fill="hold"/>
                                        <p:tgtEl>
                                          <p:spTgt spid="2"/>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2"/>
                                        </p:tgtEl>
                                        <p:attrNameLst>
                                          <p:attrName>ppt_y</p:attrName>
                                        </p:attrNameLst>
                                      </p:cBhvr>
                                      <p:tavLst>
                                        <p:tav tm="0">
                                          <p:val>
                                            <p:strVal val="#ppt_y-.03"/>
                                          </p:val>
                                        </p:tav>
                                        <p:tav tm="100000">
                                          <p:val>
                                            <p:strVal val="#ppt_y"/>
                                          </p:val>
                                        </p:tav>
                                      </p:tavLst>
                                    </p:anim>
                                  </p:childTnLst>
                                </p:cTn>
                              </p:par>
                              <p:par>
                                <p:cTn id="11" presetID="23" presetClass="entr" presetSubtype="16"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p:cTn id="13" dur="3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4" dur="3000" fill="hold"/>
                                        <p:tgtEl>
                                          <p:spTgt spid="7">
                                            <p:txEl>
                                              <p:pRg st="0" end="0"/>
                                            </p:txEl>
                                          </p:spTgt>
                                        </p:tgtEl>
                                        <p:attrNameLst>
                                          <p:attrName>ppt_h</p:attrName>
                                        </p:attrNameLst>
                                      </p:cBhvr>
                                      <p:tavLst>
                                        <p:tav tm="0">
                                          <p:val>
                                            <p:fltVal val="0"/>
                                          </p:val>
                                        </p:tav>
                                        <p:tav tm="100000">
                                          <p:val>
                                            <p:strVal val="#ppt_h"/>
                                          </p:val>
                                        </p:tav>
                                      </p:tavLst>
                                    </p:anim>
                                  </p:childTnLst>
                                </p:cTn>
                              </p:par>
                              <p:par>
                                <p:cTn id="15" presetID="35"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3000"/>
                                        <p:tgtEl>
                                          <p:spTgt spid="9"/>
                                        </p:tgtEl>
                                      </p:cBhvr>
                                    </p:animEffect>
                                    <p:anim calcmode="lin" valueType="num">
                                      <p:cBhvr>
                                        <p:cTn id="18" dur="3000" fill="hold"/>
                                        <p:tgtEl>
                                          <p:spTgt spid="9"/>
                                        </p:tgtEl>
                                        <p:attrNameLst>
                                          <p:attrName>style.rotation</p:attrName>
                                        </p:attrNameLst>
                                      </p:cBhvr>
                                      <p:tavLst>
                                        <p:tav tm="0">
                                          <p:val>
                                            <p:fltVal val="720"/>
                                          </p:val>
                                        </p:tav>
                                        <p:tav tm="100000">
                                          <p:val>
                                            <p:fltVal val="0"/>
                                          </p:val>
                                        </p:tav>
                                      </p:tavLst>
                                    </p:anim>
                                    <p:anim calcmode="lin" valueType="num">
                                      <p:cBhvr>
                                        <p:cTn id="19" dur="3000" fill="hold"/>
                                        <p:tgtEl>
                                          <p:spTgt spid="9"/>
                                        </p:tgtEl>
                                        <p:attrNameLst>
                                          <p:attrName>ppt_h</p:attrName>
                                        </p:attrNameLst>
                                      </p:cBhvr>
                                      <p:tavLst>
                                        <p:tav tm="0">
                                          <p:val>
                                            <p:fltVal val="0"/>
                                          </p:val>
                                        </p:tav>
                                        <p:tav tm="100000">
                                          <p:val>
                                            <p:strVal val="#ppt_h"/>
                                          </p:val>
                                        </p:tav>
                                      </p:tavLst>
                                    </p:anim>
                                    <p:anim calcmode="lin" valueType="num">
                                      <p:cBhvr>
                                        <p:cTn id="20" dur="3000" fill="hold"/>
                                        <p:tgtEl>
                                          <p:spTgt spid="9"/>
                                        </p:tgtEl>
                                        <p:attrNameLst>
                                          <p:attrName>ppt_w</p:attrName>
                                        </p:attrNameLst>
                                      </p:cBhvr>
                                      <p:tavLst>
                                        <p:tav tm="0">
                                          <p:val>
                                            <p:fltVal val="0"/>
                                          </p:val>
                                        </p:tav>
                                        <p:tav tm="100000">
                                          <p:val>
                                            <p:strVal val="#ppt_w"/>
                                          </p:val>
                                        </p:tav>
                                      </p:tavLst>
                                    </p:anim>
                                  </p:childTnLst>
                                </p:cTn>
                              </p:par>
                              <p:par>
                                <p:cTn id="21" presetID="35"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3000"/>
                                        <p:tgtEl>
                                          <p:spTgt spid="8"/>
                                        </p:tgtEl>
                                      </p:cBhvr>
                                    </p:animEffect>
                                    <p:anim calcmode="lin" valueType="num">
                                      <p:cBhvr>
                                        <p:cTn id="24" dur="3000" fill="hold"/>
                                        <p:tgtEl>
                                          <p:spTgt spid="8"/>
                                        </p:tgtEl>
                                        <p:attrNameLst>
                                          <p:attrName>style.rotation</p:attrName>
                                        </p:attrNameLst>
                                      </p:cBhvr>
                                      <p:tavLst>
                                        <p:tav tm="0">
                                          <p:val>
                                            <p:fltVal val="720"/>
                                          </p:val>
                                        </p:tav>
                                        <p:tav tm="100000">
                                          <p:val>
                                            <p:fltVal val="0"/>
                                          </p:val>
                                        </p:tav>
                                      </p:tavLst>
                                    </p:anim>
                                    <p:anim calcmode="lin" valueType="num">
                                      <p:cBhvr>
                                        <p:cTn id="25" dur="3000" fill="hold"/>
                                        <p:tgtEl>
                                          <p:spTgt spid="8"/>
                                        </p:tgtEl>
                                        <p:attrNameLst>
                                          <p:attrName>ppt_h</p:attrName>
                                        </p:attrNameLst>
                                      </p:cBhvr>
                                      <p:tavLst>
                                        <p:tav tm="0">
                                          <p:val>
                                            <p:fltVal val="0"/>
                                          </p:val>
                                        </p:tav>
                                        <p:tav tm="100000">
                                          <p:val>
                                            <p:strVal val="#ppt_h"/>
                                          </p:val>
                                        </p:tav>
                                      </p:tavLst>
                                    </p:anim>
                                    <p:anim calcmode="lin" valueType="num">
                                      <p:cBhvr>
                                        <p:cTn id="26" dur="3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a typeface="+mn-ea"/>
                <a:cs typeface="+mn-cs"/>
              </a:rPr>
              <a:t>ملعب الكامب نو </a:t>
            </a:r>
            <a:endPar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a typeface="+mn-ea"/>
              <a:cs typeface="+mn-cs"/>
            </a:endParaRPr>
          </a:p>
        </p:txBody>
      </p:sp>
      <p:pic>
        <p:nvPicPr>
          <p:cNvPr id="3" name="Picture 2" descr="5f80edd99d.jpg"/>
          <p:cNvPicPr>
            <a:picLocks noChangeAspect="1"/>
          </p:cNvPicPr>
          <p:nvPr/>
        </p:nvPicPr>
        <p:blipFill>
          <a:blip r:embed="rId2"/>
          <a:stretch>
            <a:fillRect/>
          </a:stretch>
        </p:blipFill>
        <p:spPr>
          <a:xfrm>
            <a:off x="0" y="4084068"/>
            <a:ext cx="4572000" cy="2773931"/>
          </a:xfrm>
          <a:prstGeom prst="rect">
            <a:avLst/>
          </a:prstGeom>
        </p:spPr>
      </p:pic>
      <p:pic>
        <p:nvPicPr>
          <p:cNvPr id="4" name="Picture 3" descr="896586-14994848-640-360.jpg"/>
          <p:cNvPicPr>
            <a:picLocks noChangeAspect="1"/>
          </p:cNvPicPr>
          <p:nvPr/>
        </p:nvPicPr>
        <p:blipFill>
          <a:blip r:embed="rId3"/>
          <a:stretch>
            <a:fillRect/>
          </a:stretch>
        </p:blipFill>
        <p:spPr>
          <a:xfrm>
            <a:off x="4570790" y="1524001"/>
            <a:ext cx="4573210" cy="2819400"/>
          </a:xfrm>
          <a:prstGeom prst="rect">
            <a:avLst/>
          </a:prstGeom>
        </p:spPr>
      </p:pic>
    </p:spTree>
  </p:cSld>
  <p:clrMapOvr>
    <a:masterClrMapping/>
  </p:clrMapOvr>
  <p:transition advTm="5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edge">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a typeface="+mn-ea"/>
                <a:cs typeface="+mn-cs"/>
              </a:rPr>
              <a:t>مقدمة موجزة</a:t>
            </a:r>
            <a:r>
              <a:rPr lang="ar-SA"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endPar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Content Placeholder 2"/>
          <p:cNvSpPr>
            <a:spLocks noGrp="1"/>
          </p:cNvSpPr>
          <p:nvPr>
            <p:ph idx="1"/>
          </p:nvPr>
        </p:nvSpPr>
        <p:spPr>
          <a:xfrm rot="21374001">
            <a:off x="444574" y="1637025"/>
            <a:ext cx="8229600" cy="4525963"/>
          </a:xfrm>
          <a:solidFill>
            <a:schemeClr val="accent6">
              <a:lumMod val="40000"/>
              <a:lumOff val="60000"/>
            </a:schemeClr>
          </a:solidFill>
          <a:ln>
            <a:solidFill>
              <a:srgbClr val="C00000"/>
            </a:solidFill>
          </a:ln>
          <a:effectLst>
            <a:glow rad="228600">
              <a:schemeClr val="accent6">
                <a:satMod val="175000"/>
                <a:alpha val="40000"/>
              </a:schemeClr>
            </a:glow>
          </a:effectLst>
        </p:spPr>
        <p:txBody>
          <a:bodyPr>
            <a:normAutofit lnSpcReduction="10000"/>
          </a:bodyPr>
          <a:lstStyle/>
          <a:p>
            <a:pPr algn="r" rtl="1">
              <a:buFont typeface="Wingdings" pitchFamily="2" charset="2"/>
              <a:buChar char="q"/>
            </a:pPr>
            <a:r>
              <a:rPr lang="ar-SA" dirty="0" smtClean="0">
                <a:effectLst>
                  <a:glow rad="139700">
                    <a:schemeClr val="accent6">
                      <a:satMod val="175000"/>
                      <a:alpha val="40000"/>
                    </a:schemeClr>
                  </a:glow>
                </a:effectLst>
              </a:rPr>
              <a:t>المساحة : 504,040 كم </a:t>
            </a:r>
            <a:r>
              <a:rPr lang="ar-SA" sz="2400" dirty="0" smtClean="0">
                <a:effectLst>
                  <a:glow rad="139700">
                    <a:schemeClr val="accent6">
                      <a:satMod val="175000"/>
                      <a:alpha val="40000"/>
                    </a:schemeClr>
                  </a:glow>
                </a:effectLst>
              </a:rPr>
              <a:t>2   </a:t>
            </a:r>
            <a:endParaRPr lang="ar-SA" dirty="0" smtClean="0">
              <a:effectLst>
                <a:glow rad="139700">
                  <a:schemeClr val="accent6">
                    <a:satMod val="175000"/>
                    <a:alpha val="40000"/>
                  </a:schemeClr>
                </a:glow>
              </a:effectLst>
            </a:endParaRPr>
          </a:p>
          <a:p>
            <a:pPr algn="r" rtl="1">
              <a:buFont typeface="Wingdings" pitchFamily="2" charset="2"/>
              <a:buChar char="q"/>
            </a:pPr>
            <a:r>
              <a:rPr lang="ar-SA" dirty="0" smtClean="0">
                <a:effectLst>
                  <a:glow rad="139700">
                    <a:schemeClr val="accent6">
                      <a:satMod val="175000"/>
                      <a:alpha val="40000"/>
                    </a:schemeClr>
                  </a:glow>
                </a:effectLst>
              </a:rPr>
              <a:t>المدن الهامّة : مدريد ، برشلونة ، فالنسيا ، سيفيلي </a:t>
            </a:r>
          </a:p>
          <a:p>
            <a:pPr algn="r" rtl="1">
              <a:buFont typeface="Wingdings" pitchFamily="2" charset="2"/>
              <a:buChar char="q"/>
            </a:pPr>
            <a:r>
              <a:rPr lang="ar-SA" dirty="0" smtClean="0">
                <a:effectLst>
                  <a:glow rad="139700">
                    <a:schemeClr val="accent6">
                      <a:satMod val="175000"/>
                      <a:alpha val="40000"/>
                    </a:schemeClr>
                  </a:glow>
                </a:effectLst>
              </a:rPr>
              <a:t> الكثافة السكانية : 46 مليون نسمة </a:t>
            </a:r>
          </a:p>
          <a:p>
            <a:pPr algn="r" rtl="1">
              <a:buFont typeface="Wingdings" pitchFamily="2" charset="2"/>
              <a:buChar char="q"/>
            </a:pPr>
            <a:r>
              <a:rPr lang="ar-SA" dirty="0" smtClean="0">
                <a:effectLst>
                  <a:glow rad="139700">
                    <a:schemeClr val="accent6">
                      <a:satMod val="175000"/>
                      <a:alpha val="40000"/>
                    </a:schemeClr>
                  </a:glow>
                </a:effectLst>
              </a:rPr>
              <a:t> اللغة الرسمية : الإسبانية </a:t>
            </a:r>
          </a:p>
          <a:p>
            <a:pPr algn="r" rtl="1">
              <a:buFont typeface="Wingdings" pitchFamily="2" charset="2"/>
              <a:buChar char="q"/>
            </a:pPr>
            <a:r>
              <a:rPr lang="ar-SA" dirty="0" smtClean="0">
                <a:effectLst>
                  <a:glow rad="139700">
                    <a:schemeClr val="accent6">
                      <a:satMod val="175000"/>
                      <a:alpha val="40000"/>
                    </a:schemeClr>
                  </a:glow>
                </a:effectLst>
              </a:rPr>
              <a:t> اللغات المحلية :  1- الباسكية  2- الكتلانية  3- غاليسية</a:t>
            </a:r>
          </a:p>
          <a:p>
            <a:pPr algn="r" rtl="1">
              <a:buFont typeface="Wingdings" pitchFamily="2" charset="2"/>
              <a:buChar char="q"/>
            </a:pPr>
            <a:r>
              <a:rPr lang="ar-SA" dirty="0" smtClean="0">
                <a:effectLst>
                  <a:glow rad="139700">
                    <a:schemeClr val="accent6">
                      <a:satMod val="175000"/>
                      <a:alpha val="40000"/>
                    </a:schemeClr>
                  </a:glow>
                </a:effectLst>
              </a:rPr>
              <a:t> العملة : يورو </a:t>
            </a:r>
          </a:p>
          <a:p>
            <a:pPr algn="r" rtl="1">
              <a:buFont typeface="Wingdings" pitchFamily="2" charset="2"/>
              <a:buChar char="q"/>
            </a:pPr>
            <a:r>
              <a:rPr lang="ar-SA" dirty="0" smtClean="0">
                <a:effectLst>
                  <a:glow rad="139700">
                    <a:schemeClr val="accent6">
                      <a:satMod val="175000"/>
                      <a:alpha val="40000"/>
                    </a:schemeClr>
                  </a:glow>
                </a:effectLst>
              </a:rPr>
              <a:t> العاصمة : مدريد  و هي أكبر مدينة  </a:t>
            </a:r>
          </a:p>
          <a:p>
            <a:pPr algn="r" rtl="1">
              <a:buFont typeface="Wingdings" pitchFamily="2" charset="2"/>
              <a:buChar char="q"/>
            </a:pPr>
            <a:r>
              <a:rPr lang="ar-SA" dirty="0" smtClean="0">
                <a:effectLst>
                  <a:glow rad="139700">
                    <a:schemeClr val="accent6">
                      <a:satMod val="175000"/>
                      <a:alpha val="40000"/>
                    </a:schemeClr>
                  </a:glow>
                </a:effectLst>
              </a:rPr>
              <a:t>الديانة : أكثر من 90 % من السكان ديانتهم الكاثوليكية  </a:t>
            </a:r>
          </a:p>
        </p:txBody>
      </p:sp>
    </p:spTree>
  </p:cSld>
  <p:clrMapOvr>
    <a:masterClrMapping/>
  </p:clrMapOvr>
  <p:transition advTm="8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3000"/>
                                        <p:tgtEl>
                                          <p:spTgt spid="2"/>
                                        </p:tgtEl>
                                      </p:cBhvr>
                                    </p:animEffect>
                                  </p:childTnLst>
                                </p:cTn>
                              </p:par>
                              <p:par>
                                <p:cTn id="8" presetID="55"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p:cTn id="10" dur="3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1" dur="3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2" dur="3000"/>
                                        <p:tgtEl>
                                          <p:spTgt spid="3">
                                            <p:txEl>
                                              <p:pRg st="0" end="0"/>
                                            </p:txEl>
                                          </p:spTgt>
                                        </p:tgtEl>
                                      </p:cBhvr>
                                    </p:animEffect>
                                  </p:childTnLst>
                                </p:cTn>
                              </p:par>
                              <p:par>
                                <p:cTn id="13" presetID="55"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6"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1" end="1"/>
                                            </p:txEl>
                                          </p:spTgt>
                                        </p:tgtEl>
                                      </p:cBhvr>
                                    </p:animEffect>
                                  </p:childTnLst>
                                </p:cTn>
                              </p:par>
                              <p:par>
                                <p:cTn id="18" presetID="55"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1"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3">
                                            <p:txEl>
                                              <p:pRg st="2" end="2"/>
                                            </p:txEl>
                                          </p:spTgt>
                                        </p:tgtEl>
                                      </p:cBhvr>
                                    </p:animEffect>
                                  </p:childTnLst>
                                </p:cTn>
                              </p:par>
                              <p:par>
                                <p:cTn id="23" presetID="55"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3" end="3"/>
                                            </p:txEl>
                                          </p:spTgt>
                                        </p:tgtEl>
                                      </p:cBhvr>
                                    </p:animEffect>
                                  </p:childTnLst>
                                </p:cTn>
                              </p:par>
                              <p:par>
                                <p:cTn id="28" presetID="55"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1"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2" dur="1000"/>
                                        <p:tgtEl>
                                          <p:spTgt spid="3">
                                            <p:txEl>
                                              <p:pRg st="4" end="4"/>
                                            </p:txEl>
                                          </p:spTgt>
                                        </p:tgtEl>
                                      </p:cBhvr>
                                    </p:animEffect>
                                  </p:childTnLst>
                                </p:cTn>
                              </p:par>
                              <p:par>
                                <p:cTn id="33" presetID="55"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5" end="5"/>
                                            </p:txEl>
                                          </p:spTgt>
                                        </p:tgtEl>
                                      </p:cBhvr>
                                    </p:animEffect>
                                  </p:childTnLst>
                                </p:cTn>
                              </p:par>
                              <p:par>
                                <p:cTn id="38" presetID="55" presetClass="entr" presetSubtype="0"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p:cTn id="40"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6" end="6"/>
                                            </p:txEl>
                                          </p:spTgt>
                                        </p:tgtEl>
                                      </p:cBhvr>
                                    </p:animEffect>
                                  </p:childTnLst>
                                </p:cTn>
                              </p:par>
                              <p:par>
                                <p:cTn id="43" presetID="55"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p:cTn id="45"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46"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47"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a typeface="+mn-ea"/>
                <a:cs typeface="+mn-cs"/>
              </a:rPr>
              <a:t>الموسيقى في إسبانيا </a:t>
            </a:r>
            <a:endPar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a typeface="+mn-ea"/>
              <a:cs typeface="+mn-cs"/>
            </a:endParaRPr>
          </a:p>
        </p:txBody>
      </p:sp>
      <p:pic>
        <p:nvPicPr>
          <p:cNvPr id="3" name="Picture 2" descr="30_3.jpg"/>
          <p:cNvPicPr>
            <a:picLocks noChangeAspect="1"/>
          </p:cNvPicPr>
          <p:nvPr/>
        </p:nvPicPr>
        <p:blipFill>
          <a:blip r:embed="rId2"/>
          <a:stretch>
            <a:fillRect/>
          </a:stretch>
        </p:blipFill>
        <p:spPr>
          <a:xfrm rot="20899326">
            <a:off x="286239" y="3704691"/>
            <a:ext cx="3017520" cy="2545608"/>
          </a:xfrm>
          <a:prstGeom prst="rect">
            <a:avLst/>
          </a:prstGeom>
          <a:ln>
            <a:noFill/>
          </a:ln>
          <a:effectLst>
            <a:outerShdw blurRad="292100" dist="139700" dir="2700000" algn="tl" rotWithShape="0">
              <a:srgbClr val="333333">
                <a:alpha val="65000"/>
              </a:srgbClr>
            </a:outerShdw>
          </a:effectLst>
        </p:spPr>
      </p:pic>
      <p:pic>
        <p:nvPicPr>
          <p:cNvPr id="4" name="Picture 3" descr="220px-Al_son_de_la_gaita.jpg"/>
          <p:cNvPicPr>
            <a:picLocks noChangeAspect="1"/>
          </p:cNvPicPr>
          <p:nvPr/>
        </p:nvPicPr>
        <p:blipFill>
          <a:blip r:embed="rId3"/>
          <a:stretch>
            <a:fillRect/>
          </a:stretch>
        </p:blipFill>
        <p:spPr>
          <a:xfrm>
            <a:off x="3429000" y="1676400"/>
            <a:ext cx="2209800" cy="2971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descr="220px-Gaiteiros_em_romaria_galega.jpg"/>
          <p:cNvPicPr>
            <a:picLocks noChangeAspect="1"/>
          </p:cNvPicPr>
          <p:nvPr/>
        </p:nvPicPr>
        <p:blipFill>
          <a:blip r:embed="rId4"/>
          <a:stretch>
            <a:fillRect/>
          </a:stretch>
        </p:blipFill>
        <p:spPr>
          <a:xfrm rot="897746">
            <a:off x="5895179" y="3543923"/>
            <a:ext cx="2936606" cy="280416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6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style.rotation</p:attrName>
                                        </p:attrNameLst>
                                      </p:cBhvr>
                                      <p:tavLst>
                                        <p:tav tm="0">
                                          <p:val>
                                            <p:fltVal val="720"/>
                                          </p:val>
                                        </p:tav>
                                        <p:tav tm="100000">
                                          <p:val>
                                            <p:fltVal val="0"/>
                                          </p:val>
                                        </p:tav>
                                      </p:tavLst>
                                    </p:anim>
                                    <p:anim calcmode="lin" valueType="num">
                                      <p:cBhvr>
                                        <p:cTn id="9" dur="3000" fill="hold"/>
                                        <p:tgtEl>
                                          <p:spTgt spid="2"/>
                                        </p:tgtEl>
                                        <p:attrNameLst>
                                          <p:attrName>ppt_h</p:attrName>
                                        </p:attrNameLst>
                                      </p:cBhvr>
                                      <p:tavLst>
                                        <p:tav tm="0">
                                          <p:val>
                                            <p:fltVal val="0"/>
                                          </p:val>
                                        </p:tav>
                                        <p:tav tm="100000">
                                          <p:val>
                                            <p:strVal val="#ppt_h"/>
                                          </p:val>
                                        </p:tav>
                                      </p:tavLst>
                                    </p:anim>
                                    <p:anim calcmode="lin" valueType="num">
                                      <p:cBhvr>
                                        <p:cTn id="10" dur="3000" fill="hold"/>
                                        <p:tgtEl>
                                          <p:spTgt spid="2"/>
                                        </p:tgtEl>
                                        <p:attrNameLst>
                                          <p:attrName>ppt_w</p:attrName>
                                        </p:attrNameLst>
                                      </p:cBhvr>
                                      <p:tavLst>
                                        <p:tav tm="0">
                                          <p:val>
                                            <p:fltVal val="0"/>
                                          </p:val>
                                        </p:tav>
                                        <p:tav tm="100000">
                                          <p:val>
                                            <p:strVal val="#ppt_w"/>
                                          </p:val>
                                        </p:tav>
                                      </p:tavLst>
                                    </p:anim>
                                  </p:childTnLst>
                                </p:cTn>
                              </p:par>
                              <p:par>
                                <p:cTn id="11" presetID="7"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3000" fill="hold"/>
                                        <p:tgtEl>
                                          <p:spTgt spid="5"/>
                                        </p:tgtEl>
                                        <p:attrNameLst>
                                          <p:attrName>ppt_x</p:attrName>
                                        </p:attrNameLst>
                                      </p:cBhvr>
                                      <p:tavLst>
                                        <p:tav tm="0">
                                          <p:val>
                                            <p:strVal val="#ppt_x"/>
                                          </p:val>
                                        </p:tav>
                                        <p:tav tm="100000">
                                          <p:val>
                                            <p:strVal val="#ppt_x"/>
                                          </p:val>
                                        </p:tav>
                                      </p:tavLst>
                                    </p:anim>
                                    <p:anim calcmode="lin" valueType="num">
                                      <p:cBhvr additive="base">
                                        <p:cTn id="14" dur="3000" fill="hold"/>
                                        <p:tgtEl>
                                          <p:spTgt spid="5"/>
                                        </p:tgtEl>
                                        <p:attrNameLst>
                                          <p:attrName>ppt_y</p:attrName>
                                        </p:attrNameLst>
                                      </p:cBhvr>
                                      <p:tavLst>
                                        <p:tav tm="0">
                                          <p:val>
                                            <p:strVal val="1+#ppt_h/2"/>
                                          </p:val>
                                        </p:tav>
                                        <p:tav tm="100000">
                                          <p:val>
                                            <p:strVal val="#ppt_y"/>
                                          </p:val>
                                        </p:tav>
                                      </p:tavLst>
                                    </p:anim>
                                  </p:childTnLst>
                                </p:cTn>
                              </p:par>
                              <p:par>
                                <p:cTn id="15" presetID="7"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3000" fill="hold"/>
                                        <p:tgtEl>
                                          <p:spTgt spid="3"/>
                                        </p:tgtEl>
                                        <p:attrNameLst>
                                          <p:attrName>ppt_x</p:attrName>
                                        </p:attrNameLst>
                                      </p:cBhvr>
                                      <p:tavLst>
                                        <p:tav tm="0">
                                          <p:val>
                                            <p:strVal val="#ppt_x"/>
                                          </p:val>
                                        </p:tav>
                                        <p:tav tm="100000">
                                          <p:val>
                                            <p:strVal val="#ppt_x"/>
                                          </p:val>
                                        </p:tav>
                                      </p:tavLst>
                                    </p:anim>
                                    <p:anim calcmode="lin" valueType="num">
                                      <p:cBhvr additive="base">
                                        <p:cTn id="18" dur="3000" fill="hold"/>
                                        <p:tgtEl>
                                          <p:spTgt spid="3"/>
                                        </p:tgtEl>
                                        <p:attrNameLst>
                                          <p:attrName>ppt_y</p:attrName>
                                        </p:attrNameLst>
                                      </p:cBhvr>
                                      <p:tavLst>
                                        <p:tav tm="0">
                                          <p:val>
                                            <p:strVal val="1+#ppt_h/2"/>
                                          </p:val>
                                        </p:tav>
                                        <p:tav tm="100000">
                                          <p:val>
                                            <p:strVal val="#ppt_y"/>
                                          </p:val>
                                        </p:tav>
                                      </p:tavLst>
                                    </p:anim>
                                  </p:childTnLst>
                                </p:cTn>
                              </p:par>
                              <p:par>
                                <p:cTn id="19" presetID="52"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Scale>
                                      <p:cBhvr>
                                        <p:cTn id="21" dur="3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3000" decel="50000" fill="hold">
                                          <p:stCondLst>
                                            <p:cond delay="0"/>
                                          </p:stCondLst>
                                        </p:cTn>
                                        <p:tgtEl>
                                          <p:spTgt spid="4"/>
                                        </p:tgtEl>
                                        <p:attrNameLst>
                                          <p:attrName>ppt_x</p:attrName>
                                          <p:attrName>ppt_y</p:attrName>
                                        </p:attrNameLst>
                                      </p:cBhvr>
                                    </p:animMotion>
                                    <p:animEffect transition="in" filter="fade">
                                      <p:cBhvr>
                                        <p:cTn id="23"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للسياحة في إسبانيا طعم آخر</a:t>
            </a:r>
            <a:r>
              <a:rPr lang="ar-JO" dirty="0" smtClean="0"/>
              <a:t> </a:t>
            </a:r>
            <a:endParaRPr lang="en-US" dirty="0"/>
          </a:p>
        </p:txBody>
      </p:sp>
      <p:sp>
        <p:nvSpPr>
          <p:cNvPr id="3" name="Content Placeholder 2"/>
          <p:cNvSpPr>
            <a:spLocks noGrp="1"/>
          </p:cNvSpPr>
          <p:nvPr>
            <p:ph idx="1"/>
          </p:nvPr>
        </p:nvSpPr>
        <p:spPr>
          <a:xfrm>
            <a:off x="-228600" y="990600"/>
            <a:ext cx="9372600" cy="6477000"/>
          </a:xfrm>
        </p:spPr>
        <p:txBody>
          <a:bodyPr>
            <a:normAutofit fontScale="47500" lnSpcReduction="20000"/>
          </a:bodyPr>
          <a:lstStyle/>
          <a:p>
            <a:pPr algn="r" rtl="1"/>
            <a:endParaRPr lang="ar-JO" b="1" dirty="0" smtClean="0"/>
          </a:p>
          <a:p>
            <a:pPr algn="r" rtl="1">
              <a:buNone/>
            </a:pPr>
            <a:endParaRPr lang="ar-JO" sz="3300" dirty="0" smtClean="0">
              <a:effectLst>
                <a:glow rad="139700">
                  <a:schemeClr val="accent6">
                    <a:satMod val="175000"/>
                    <a:alpha val="40000"/>
                  </a:schemeClr>
                </a:glow>
              </a:effectLst>
            </a:endParaRPr>
          </a:p>
          <a:p>
            <a:pPr algn="r" rtl="1">
              <a:buNone/>
            </a:pPr>
            <a:r>
              <a:rPr lang="ar-JO" sz="3300" dirty="0" smtClean="0">
                <a:effectLst>
                  <a:glow rad="139700">
                    <a:schemeClr val="accent6">
                      <a:satMod val="175000"/>
                      <a:alpha val="40000"/>
                    </a:schemeClr>
                  </a:glow>
                </a:effectLst>
              </a:rPr>
              <a:t>       </a:t>
            </a:r>
          </a:p>
          <a:p>
            <a:pPr algn="r" rtl="1">
              <a:buNone/>
            </a:pPr>
            <a:r>
              <a:rPr lang="ar-JO" sz="3300" dirty="0" smtClean="0">
                <a:effectLst>
                  <a:glow rad="139700">
                    <a:schemeClr val="accent6">
                      <a:satMod val="175000"/>
                      <a:alpha val="40000"/>
                    </a:schemeClr>
                  </a:glow>
                </a:effectLst>
              </a:rPr>
              <a:t>       </a:t>
            </a:r>
            <a:r>
              <a:rPr lang="ar-JO" sz="6700" dirty="0" smtClean="0">
                <a:effectLst>
                  <a:glow rad="139700">
                    <a:schemeClr val="accent6">
                      <a:satMod val="175000"/>
                      <a:alpha val="40000"/>
                    </a:schemeClr>
                  </a:glow>
                </a:effectLst>
              </a:rPr>
              <a:t>من المطار تستطيع إدارك الفرق في مملكة إسبانيا .. هذه المملكة الخلابه</a:t>
            </a:r>
          </a:p>
          <a:p>
            <a:pPr algn="r" rtl="1">
              <a:buNone/>
            </a:pPr>
            <a:r>
              <a:rPr lang="ar-JO" sz="6700" dirty="0" smtClean="0">
                <a:effectLst>
                  <a:glow rad="139700">
                    <a:schemeClr val="accent6">
                      <a:satMod val="175000"/>
                      <a:alpha val="40000"/>
                    </a:schemeClr>
                  </a:glow>
                </a:effectLst>
              </a:rPr>
              <a:t>     التي تضم أعرق المدن في أوروبا من برشلونه التي تحمل في شوارعها </a:t>
            </a:r>
          </a:p>
          <a:p>
            <a:pPr algn="r" rtl="1">
              <a:buNone/>
            </a:pPr>
            <a:r>
              <a:rPr lang="ar-JO" sz="6700" dirty="0" smtClean="0">
                <a:effectLst>
                  <a:glow rad="139700">
                    <a:schemeClr val="accent6">
                      <a:satMod val="175000"/>
                      <a:alpha val="40000"/>
                    </a:schemeClr>
                  </a:glow>
                </a:effectLst>
              </a:rPr>
              <a:t>     العديد من التماثيل التي تحكي قصصا خالده من التاريخ .. كما تتواجد بها</a:t>
            </a:r>
          </a:p>
          <a:p>
            <a:pPr algn="r" rtl="1">
              <a:buNone/>
            </a:pPr>
            <a:r>
              <a:rPr lang="ar-JO" sz="6700" dirty="0" smtClean="0">
                <a:effectLst>
                  <a:glow rad="139700">
                    <a:schemeClr val="accent6">
                      <a:satMod val="175000"/>
                      <a:alpha val="40000"/>
                    </a:schemeClr>
                  </a:glow>
                </a:effectLst>
              </a:rPr>
              <a:t>     ساحة كاتلونيا الواسعه التي تحمل على ضفافها الحانات والمطاعم والتي</a:t>
            </a:r>
          </a:p>
          <a:p>
            <a:pPr algn="r" rtl="1">
              <a:buNone/>
            </a:pPr>
            <a:r>
              <a:rPr lang="ar-JO" sz="6700" dirty="0" smtClean="0">
                <a:effectLst>
                  <a:glow rad="139700">
                    <a:schemeClr val="accent6">
                      <a:satMod val="175000"/>
                      <a:alpha val="40000"/>
                    </a:schemeClr>
                  </a:glow>
                </a:effectLst>
              </a:rPr>
              <a:t>     تنتهي بمنظر خلاب للميناء ..,,ولاننسى كنيسة العائله المقدسه "ساقاردا فاميليا" </a:t>
            </a:r>
          </a:p>
          <a:p>
            <a:pPr algn="r" rtl="1">
              <a:buNone/>
            </a:pPr>
            <a:r>
              <a:rPr lang="ar-JO" sz="6700" dirty="0" smtClean="0">
                <a:effectLst>
                  <a:glow rad="139700">
                    <a:schemeClr val="accent6">
                      <a:satMod val="175000"/>
                      <a:alpha val="40000"/>
                    </a:schemeClr>
                  </a:glow>
                </a:effectLst>
              </a:rPr>
              <a:t>     أحد أشهر الكنائس في برشلونه وإسبانيا ..</a:t>
            </a:r>
          </a:p>
          <a:p>
            <a:pPr algn="r" rtl="1">
              <a:buNone/>
            </a:pPr>
            <a:r>
              <a:rPr lang="ar-JO" sz="5900" dirty="0" smtClean="0">
                <a:effectLst>
                  <a:glow rad="139700">
                    <a:schemeClr val="accent6">
                      <a:satMod val="175000"/>
                      <a:alpha val="40000"/>
                    </a:schemeClr>
                  </a:glow>
                </a:effectLst>
              </a:rPr>
              <a:t/>
            </a:r>
            <a:br>
              <a:rPr lang="ar-JO" sz="5900" dirty="0" smtClean="0">
                <a:effectLst>
                  <a:glow rad="139700">
                    <a:schemeClr val="accent6">
                      <a:satMod val="175000"/>
                      <a:alpha val="40000"/>
                    </a:schemeClr>
                  </a:glow>
                </a:effectLst>
              </a:rPr>
            </a:br>
            <a:endParaRPr lang="en-US" sz="3800" dirty="0"/>
          </a:p>
        </p:txBody>
      </p:sp>
    </p:spTree>
  </p:cSld>
  <p:clrMapOvr>
    <a:masterClrMapping/>
  </p:clrMapOvr>
  <p:transition advTm="7000">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914400"/>
            <a:ext cx="8991600" cy="3600986"/>
          </a:xfrm>
          <a:prstGeom prst="rect">
            <a:avLst/>
          </a:prstGeom>
        </p:spPr>
        <p:txBody>
          <a:bodyPr wrap="square">
            <a:spAutoFit/>
          </a:bodyPr>
          <a:lstStyle/>
          <a:p>
            <a:pPr algn="r" rtl="1">
              <a:buNone/>
            </a:pPr>
            <a:r>
              <a:rPr lang="ar-JO" dirty="0" smtClean="0">
                <a:effectLst>
                  <a:glow rad="139700">
                    <a:schemeClr val="accent6">
                      <a:satMod val="175000"/>
                      <a:alpha val="40000"/>
                    </a:schemeClr>
                  </a:glow>
                </a:effectLst>
              </a:rPr>
              <a:t/>
            </a:r>
            <a:br>
              <a:rPr lang="ar-JO" dirty="0" smtClean="0">
                <a:effectLst>
                  <a:glow rad="139700">
                    <a:schemeClr val="accent6">
                      <a:satMod val="175000"/>
                      <a:alpha val="40000"/>
                    </a:schemeClr>
                  </a:glow>
                </a:effectLst>
              </a:rPr>
            </a:br>
            <a:r>
              <a:rPr lang="ar-JO" dirty="0" smtClean="0">
                <a:effectLst>
                  <a:glow rad="139700">
                    <a:schemeClr val="accent6">
                      <a:satMod val="175000"/>
                      <a:alpha val="40000"/>
                    </a:schemeClr>
                  </a:glow>
                </a:effectLst>
              </a:rPr>
              <a:t>  </a:t>
            </a:r>
            <a:r>
              <a:rPr lang="ar-JO" sz="3200" dirty="0" smtClean="0">
                <a:effectLst>
                  <a:glow rad="139700">
                    <a:schemeClr val="accent6">
                      <a:satMod val="175000"/>
                      <a:alpha val="40000"/>
                    </a:schemeClr>
                  </a:glow>
                </a:effectLst>
              </a:rPr>
              <a:t>ومن برشلونه ينتقل السائح إلى المدينة التي  لاتنام "مـــــــدريد " عاصمة إسبانيا .. </a:t>
            </a:r>
          </a:p>
          <a:p>
            <a:pPr algn="r" rtl="1">
              <a:buNone/>
            </a:pPr>
            <a:r>
              <a:rPr lang="ar-JO" sz="3200" dirty="0" smtClean="0">
                <a:effectLst>
                  <a:glow rad="139700">
                    <a:schemeClr val="accent6">
                      <a:satMod val="175000"/>
                      <a:alpha val="40000"/>
                    </a:schemeClr>
                  </a:glow>
                </a:effectLst>
              </a:rPr>
              <a:t> عاصمة السهر .. والأهم من ذلك أن مدريد تحمل بين بنيانها ثلاثة من أعرق </a:t>
            </a:r>
          </a:p>
          <a:p>
            <a:pPr algn="r" rtl="1">
              <a:buNone/>
            </a:pPr>
            <a:r>
              <a:rPr lang="ar-JO" sz="3200" dirty="0" smtClean="0">
                <a:effectLst>
                  <a:glow rad="139700">
                    <a:schemeClr val="accent6">
                      <a:satMod val="175000"/>
                      <a:alpha val="40000"/>
                    </a:schemeClr>
                  </a:glow>
                </a:effectLst>
              </a:rPr>
              <a:t>    المتاحف في العالم .. متحف دل برادو ومتحف فيلازكير وإنتهاء بمتحف ألام .</a:t>
            </a:r>
            <a:r>
              <a:rPr lang="ar-JO" sz="1100" b="1" dirty="0" smtClean="0"/>
              <a:t/>
            </a:r>
            <a:br>
              <a:rPr lang="ar-JO" sz="1100" b="1" dirty="0" smtClean="0"/>
            </a:br>
            <a:endParaRPr lang="en-US" dirty="0"/>
          </a:p>
        </p:txBody>
      </p:sp>
    </p:spTree>
  </p:cSld>
  <p:clrMapOvr>
    <a:masterClrMapping/>
  </p:clrMapOvr>
  <p:transition advTm="7000">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66800"/>
            <a:ext cx="8153400" cy="5059363"/>
          </a:xfrm>
        </p:spPr>
        <p:txBody>
          <a:bodyPr>
            <a:normAutofit/>
          </a:bodyPr>
          <a:lstStyle/>
          <a:p>
            <a:pPr algn="r" rtl="1"/>
            <a:r>
              <a:rPr lang="ar-JO" sz="3200" dirty="0" smtClean="0">
                <a:effectLst>
                  <a:glow rad="139700">
                    <a:schemeClr val="accent6">
                      <a:satMod val="175000"/>
                      <a:alpha val="40000"/>
                    </a:schemeClr>
                  </a:glow>
                </a:effectLst>
              </a:rPr>
              <a:t>ومن مدريد .. إلى تلك المدينه الساحره فالنسيـــــــــا "مدينة التراب" كما يطلق عليها ..! ويطلق على أهلها بــ "عرب الاندلس"والتي تعد منبع للعلوم والثقافه في إسبانيا كما تتميز بشواطئها الخلابه ..وحفلاتها الفريده السنويه كأحتفال حرق الدمى .. كما تعد من أكبر المدن التجاريه في إسبانيا بعد برشلونه ومدريد .. !</a:t>
            </a:r>
            <a:br>
              <a:rPr lang="ar-JO" sz="3200" dirty="0" smtClean="0">
                <a:effectLst>
                  <a:glow rad="139700">
                    <a:schemeClr val="accent6">
                      <a:satMod val="175000"/>
                      <a:alpha val="40000"/>
                    </a:schemeClr>
                  </a:glow>
                </a:effectLst>
              </a:rPr>
            </a:br>
            <a:r>
              <a:rPr lang="ar-JO" sz="3200" dirty="0" smtClean="0">
                <a:effectLst>
                  <a:glow rad="139700">
                    <a:schemeClr val="accent6">
                      <a:satMod val="175000"/>
                      <a:alpha val="40000"/>
                    </a:schemeClr>
                  </a:glow>
                </a:effectLst>
              </a:rPr>
              <a:t>ولن يكتمل سحر إسبانيا إلا بمشاهدة مدينة "قرطبه " مهد الحضارات .. والتي تعتنق التاريخ بأبهى صوره .. فنجد في هذه المدينه "ميزكيتا" أعظم وأعرق المساجد في أوروبا .</a:t>
            </a:r>
            <a:endParaRPr lang="en-US" sz="3200" dirty="0"/>
          </a:p>
        </p:txBody>
      </p:sp>
    </p:spTree>
  </p:cSld>
  <p:clrMapOvr>
    <a:masterClrMapping/>
  </p:clrMapOvr>
  <p:transition advTm="7000">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0" y="801123"/>
            <a:ext cx="499248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JO" sz="4400" b="1" i="0" u="none" strike="noStrike" kern="1200" cap="none" spc="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j-lt"/>
                <a:ea typeface="+mj-ea"/>
                <a:cs typeface="+mj-cs"/>
              </a:rPr>
              <a:t>مثـــــل إســـــباني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Title 1"/>
          <p:cNvSpPr txBox="1">
            <a:spLocks/>
          </p:cNvSpPr>
          <p:nvPr/>
        </p:nvSpPr>
        <p:spPr>
          <a:xfrm rot="1026357">
            <a:off x="892919" y="2908792"/>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ar-JO" sz="4400" dirty="0" smtClean="0">
                <a:effectLst>
                  <a:glow rad="139700">
                    <a:schemeClr val="accent6">
                      <a:satMod val="175000"/>
                      <a:alpha val="40000"/>
                    </a:schemeClr>
                  </a:glow>
                </a:effectLst>
              </a:rPr>
              <a:t>المجد المزيّف قد يزهر لكنه لا يثمر </a:t>
            </a:r>
            <a:endParaRPr lang="en-US" sz="4400" dirty="0">
              <a:effectLst>
                <a:glow rad="139700">
                  <a:schemeClr val="accent6">
                    <a:satMod val="175000"/>
                    <a:alpha val="40000"/>
                  </a:schemeClr>
                </a:glow>
              </a:effectLst>
            </a:endParaRPr>
          </a:p>
        </p:txBody>
      </p:sp>
      <p:sp>
        <p:nvSpPr>
          <p:cNvPr id="4" name="Title 1"/>
          <p:cNvSpPr txBox="1">
            <a:spLocks/>
          </p:cNvSpPr>
          <p:nvPr/>
        </p:nvSpPr>
        <p:spPr>
          <a:xfrm rot="1038806">
            <a:off x="-259988" y="4039592"/>
            <a:ext cx="9477369" cy="1492881"/>
          </a:xfrm>
          <a:prstGeom prst="rect">
            <a:avLst/>
          </a:prstGeom>
        </p:spPr>
        <p:txBody>
          <a:bodyPr/>
          <a:lstStyle/>
          <a:p>
            <a:pPr lvl="0" algn="ctr">
              <a:spcBef>
                <a:spcPct val="0"/>
              </a:spcBef>
            </a:pPr>
            <a:r>
              <a:rPr lang="en-US" sz="4800" dirty="0" smtClean="0">
                <a:effectLst>
                  <a:glow rad="139700">
                    <a:schemeClr val="accent6">
                      <a:satMod val="175000"/>
                      <a:alpha val="40000"/>
                    </a:schemeClr>
                  </a:glow>
                </a:effectLst>
              </a:rPr>
              <a:t>Gloria flores falsas, pero no da frutos</a:t>
            </a:r>
            <a:endParaRPr lang="en-US" sz="4800" dirty="0">
              <a:effectLst>
                <a:glow rad="139700">
                  <a:schemeClr val="accent6">
                    <a:satMod val="175000"/>
                    <a:alpha val="40000"/>
                  </a:schemeClr>
                </a:glow>
              </a:effectLst>
            </a:endParaRPr>
          </a:p>
        </p:txBody>
      </p:sp>
    </p:spTree>
  </p:cSld>
  <p:clrMapOvr>
    <a:masterClrMapping/>
  </p:clrMapOvr>
  <p:transition advTm="6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70">
                                          <p:stCondLst>
                                            <p:cond delay="0"/>
                                          </p:stCondLst>
                                        </p:cTn>
                                        <p:tgtEl>
                                          <p:spTgt spid="2"/>
                                        </p:tgtEl>
                                      </p:cBhvr>
                                    </p:animEffect>
                                    <p:anim calcmode="lin" valueType="num">
                                      <p:cBhvr>
                                        <p:cTn id="8" dur="2733"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2"/>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2"/>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2"/>
                                        </p:tgtEl>
                                        <p:attrNameLst>
                                          <p:attrName>ppt_y</p:attrName>
                                        </p:attrNameLst>
                                      </p:cBhvr>
                                      <p:tavLst>
                                        <p:tav tm="0" fmla="#ppt_y-sin(pi*$)/81">
                                          <p:val>
                                            <p:fltVal val="0"/>
                                          </p:val>
                                        </p:tav>
                                        <p:tav tm="100000">
                                          <p:val>
                                            <p:fltVal val="1"/>
                                          </p:val>
                                        </p:tav>
                                      </p:tavLst>
                                    </p:anim>
                                    <p:animScale>
                                      <p:cBhvr>
                                        <p:cTn id="13" dur="39">
                                          <p:stCondLst>
                                            <p:cond delay="975"/>
                                          </p:stCondLst>
                                        </p:cTn>
                                        <p:tgtEl>
                                          <p:spTgt spid="2"/>
                                        </p:tgtEl>
                                      </p:cBhvr>
                                      <p:to x="100000" y="60000"/>
                                    </p:animScale>
                                    <p:animScale>
                                      <p:cBhvr>
                                        <p:cTn id="14" dur="249" decel="50000">
                                          <p:stCondLst>
                                            <p:cond delay="1014"/>
                                          </p:stCondLst>
                                        </p:cTn>
                                        <p:tgtEl>
                                          <p:spTgt spid="2"/>
                                        </p:tgtEl>
                                      </p:cBhvr>
                                      <p:to x="100000" y="100000"/>
                                    </p:animScale>
                                    <p:animScale>
                                      <p:cBhvr>
                                        <p:cTn id="15" dur="39">
                                          <p:stCondLst>
                                            <p:cond delay="1968"/>
                                          </p:stCondLst>
                                        </p:cTn>
                                        <p:tgtEl>
                                          <p:spTgt spid="2"/>
                                        </p:tgtEl>
                                      </p:cBhvr>
                                      <p:to x="100000" y="80000"/>
                                    </p:animScale>
                                    <p:animScale>
                                      <p:cBhvr>
                                        <p:cTn id="16" dur="249" decel="50000">
                                          <p:stCondLst>
                                            <p:cond delay="2007"/>
                                          </p:stCondLst>
                                        </p:cTn>
                                        <p:tgtEl>
                                          <p:spTgt spid="2"/>
                                        </p:tgtEl>
                                      </p:cBhvr>
                                      <p:to x="100000" y="100000"/>
                                    </p:animScale>
                                    <p:animScale>
                                      <p:cBhvr>
                                        <p:cTn id="17" dur="39">
                                          <p:stCondLst>
                                            <p:cond delay="2463"/>
                                          </p:stCondLst>
                                        </p:cTn>
                                        <p:tgtEl>
                                          <p:spTgt spid="2"/>
                                        </p:tgtEl>
                                      </p:cBhvr>
                                      <p:to x="100000" y="90000"/>
                                    </p:animScale>
                                    <p:animScale>
                                      <p:cBhvr>
                                        <p:cTn id="18" dur="249" decel="50000">
                                          <p:stCondLst>
                                            <p:cond delay="2502"/>
                                          </p:stCondLst>
                                        </p:cTn>
                                        <p:tgtEl>
                                          <p:spTgt spid="2"/>
                                        </p:tgtEl>
                                      </p:cBhvr>
                                      <p:to x="100000" y="100000"/>
                                    </p:animScale>
                                    <p:animScale>
                                      <p:cBhvr>
                                        <p:cTn id="19" dur="39">
                                          <p:stCondLst>
                                            <p:cond delay="2712"/>
                                          </p:stCondLst>
                                        </p:cTn>
                                        <p:tgtEl>
                                          <p:spTgt spid="2"/>
                                        </p:tgtEl>
                                      </p:cBhvr>
                                      <p:to x="100000" y="95000"/>
                                    </p:animScale>
                                    <p:animScale>
                                      <p:cBhvr>
                                        <p:cTn id="20" dur="249" decel="50000">
                                          <p:stCondLst>
                                            <p:cond delay="2751"/>
                                          </p:stCondLst>
                                        </p:cTn>
                                        <p:tgtEl>
                                          <p:spTgt spid="2"/>
                                        </p:tgtEl>
                                      </p:cBhvr>
                                      <p:to x="100000" y="100000"/>
                                    </p:animScale>
                                  </p:childTnLst>
                                </p:cTn>
                              </p:par>
                              <p:par>
                                <p:cTn id="21" presetID="2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edge">
                                      <p:cBhvr>
                                        <p:cTn id="23" dur="3000"/>
                                        <p:tgtEl>
                                          <p:spTgt spid="3"/>
                                        </p:tgtEl>
                                      </p:cBhvr>
                                    </p:animEffect>
                                  </p:childTnLst>
                                </p:cTn>
                              </p:par>
                              <p:par>
                                <p:cTn id="24" presetID="56" presetClass="entr" presetSubtype="0" fill="hold" grpId="0" nodeType="withEffect">
                                  <p:stCondLst>
                                    <p:cond delay="0"/>
                                  </p:stCondLst>
                                  <p:iterate type="lt">
                                    <p:tmPct val="10000"/>
                                  </p:iterate>
                                  <p:childTnLst>
                                    <p:set>
                                      <p:cBhvr>
                                        <p:cTn id="25" dur="1" fill="hold">
                                          <p:stCondLst>
                                            <p:cond delay="0"/>
                                          </p:stCondLst>
                                        </p:cTn>
                                        <p:tgtEl>
                                          <p:spTgt spid="4"/>
                                        </p:tgtEl>
                                        <p:attrNameLst>
                                          <p:attrName>style.visibility</p:attrName>
                                        </p:attrNameLst>
                                      </p:cBhvr>
                                      <p:to>
                                        <p:strVal val="visible"/>
                                      </p:to>
                                    </p:set>
                                    <p:anim by="(-#ppt_w*2)" calcmode="lin" valueType="num">
                                      <p:cBhvr rctx="PPT">
                                        <p:cTn id="26" dur="1500" autoRev="1" fill="hold">
                                          <p:stCondLst>
                                            <p:cond delay="0"/>
                                          </p:stCondLst>
                                        </p:cTn>
                                        <p:tgtEl>
                                          <p:spTgt spid="4"/>
                                        </p:tgtEl>
                                        <p:attrNameLst>
                                          <p:attrName>ppt_w</p:attrName>
                                        </p:attrNameLst>
                                      </p:cBhvr>
                                    </p:anim>
                                    <p:anim by="(#ppt_w*0.50)" calcmode="lin" valueType="num">
                                      <p:cBhvr>
                                        <p:cTn id="27" dur="1500" decel="50000" autoRev="1" fill="hold">
                                          <p:stCondLst>
                                            <p:cond delay="0"/>
                                          </p:stCondLst>
                                        </p:cTn>
                                        <p:tgtEl>
                                          <p:spTgt spid="4"/>
                                        </p:tgtEl>
                                        <p:attrNameLst>
                                          <p:attrName>ppt_x</p:attrName>
                                        </p:attrNameLst>
                                      </p:cBhvr>
                                    </p:anim>
                                    <p:anim from="(-#ppt_h/2)" to="(#ppt_y)" calcmode="lin" valueType="num">
                                      <p:cBhvr>
                                        <p:cTn id="28" dur="3000" fill="hold">
                                          <p:stCondLst>
                                            <p:cond delay="0"/>
                                          </p:stCondLst>
                                        </p:cTn>
                                        <p:tgtEl>
                                          <p:spTgt spid="4"/>
                                        </p:tgtEl>
                                        <p:attrNameLst>
                                          <p:attrName>ppt_y</p:attrName>
                                        </p:attrNameLst>
                                      </p:cBhvr>
                                    </p:anim>
                                    <p:animRot by="21600000">
                                      <p:cBhvr>
                                        <p:cTn id="29" dur="3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rot="21374001">
            <a:off x="435734" y="1368170"/>
            <a:ext cx="8229600" cy="4795109"/>
          </a:xfrm>
          <a:solidFill>
            <a:schemeClr val="accent6">
              <a:lumMod val="40000"/>
              <a:lumOff val="60000"/>
            </a:schemeClr>
          </a:solidFill>
          <a:ln>
            <a:solidFill>
              <a:srgbClr val="C00000"/>
            </a:solidFill>
          </a:ln>
          <a:effectLst>
            <a:glow rad="228600">
              <a:schemeClr val="accent6">
                <a:satMod val="175000"/>
                <a:alpha val="40000"/>
              </a:schemeClr>
            </a:glow>
          </a:effectLst>
        </p:spPr>
        <p:txBody>
          <a:bodyPr>
            <a:normAutofit lnSpcReduction="10000"/>
          </a:bodyPr>
          <a:lstStyle/>
          <a:p>
            <a:pPr algn="r" rtl="1">
              <a:buFont typeface="Wingdings" pitchFamily="2" charset="2"/>
              <a:buChar char="q"/>
            </a:pPr>
            <a:r>
              <a:rPr lang="ar-SA" dirty="0" smtClean="0">
                <a:effectLst>
                  <a:glow rad="139700">
                    <a:schemeClr val="accent6">
                      <a:satMod val="175000"/>
                      <a:alpha val="40000"/>
                    </a:schemeClr>
                  </a:glow>
                </a:effectLst>
              </a:rPr>
              <a:t>نظام الحكم: ملكي دستوري</a:t>
            </a:r>
          </a:p>
          <a:p>
            <a:pPr algn="r" rtl="1">
              <a:buFont typeface="Wingdings" pitchFamily="2" charset="2"/>
              <a:buChar char="q"/>
            </a:pPr>
            <a:r>
              <a:rPr lang="ar-SA" dirty="0" smtClean="0">
                <a:effectLst>
                  <a:glow rad="139700">
                    <a:schemeClr val="accent6">
                      <a:satMod val="175000"/>
                      <a:alpha val="40000"/>
                    </a:schemeClr>
                  </a:glow>
                </a:effectLst>
              </a:rPr>
              <a:t>رئيس الدولة : الملك خوان كارلوس  </a:t>
            </a:r>
          </a:p>
          <a:p>
            <a:pPr algn="r" rtl="1">
              <a:buFont typeface="Wingdings" pitchFamily="2" charset="2"/>
              <a:buChar char="q"/>
            </a:pPr>
            <a:r>
              <a:rPr lang="ar-SA" dirty="0" smtClean="0">
                <a:effectLst>
                  <a:glow rad="139700">
                    <a:schemeClr val="accent6">
                      <a:satMod val="175000"/>
                      <a:alpha val="40000"/>
                    </a:schemeClr>
                  </a:glow>
                </a:effectLst>
              </a:rPr>
              <a:t> رئيس الحكومة : خوسيه لويس رودريجيز ثاباتيرو </a:t>
            </a:r>
          </a:p>
          <a:p>
            <a:pPr algn="r" rtl="1">
              <a:buNone/>
            </a:pPr>
            <a:endParaRPr lang="ar-SA" dirty="0" smtClean="0">
              <a:effectLst>
                <a:glow rad="139700">
                  <a:schemeClr val="accent6">
                    <a:satMod val="175000"/>
                    <a:alpha val="40000"/>
                  </a:schemeClr>
                </a:glow>
              </a:effectLst>
            </a:endParaRPr>
          </a:p>
          <a:p>
            <a:pPr algn="r" rtl="1">
              <a:buFont typeface="Wingdings" pitchFamily="2" charset="2"/>
              <a:buChar char="q"/>
            </a:pPr>
            <a:r>
              <a:rPr lang="ar-SA" dirty="0" smtClean="0">
                <a:effectLst>
                  <a:glow rad="139700">
                    <a:schemeClr val="accent6">
                      <a:satMod val="175000"/>
                      <a:alpha val="40000"/>
                    </a:schemeClr>
                  </a:glow>
                </a:effectLst>
              </a:rPr>
              <a:t> النظام الاقتصادي : يشكل النظام الاقتصادي الإسباني تاسع أكبر اقتصاد في العالم و خامس أكبر اقتصاد في أوروبا</a:t>
            </a:r>
          </a:p>
          <a:p>
            <a:pPr algn="r" rtl="1">
              <a:buNone/>
            </a:pPr>
            <a:endParaRPr lang="ar-SA" dirty="0" smtClean="0">
              <a:effectLst>
                <a:glow rad="139700">
                  <a:schemeClr val="accent6">
                    <a:satMod val="175000"/>
                    <a:alpha val="40000"/>
                  </a:schemeClr>
                </a:glow>
              </a:effectLst>
            </a:endParaRPr>
          </a:p>
          <a:p>
            <a:pPr algn="r" rtl="1">
              <a:buFont typeface="Wingdings" pitchFamily="2" charset="2"/>
              <a:buChar char="q"/>
            </a:pPr>
            <a:r>
              <a:rPr lang="ar-SA" dirty="0" smtClean="0">
                <a:effectLst>
                  <a:glow rad="139700">
                    <a:schemeClr val="accent6">
                      <a:satMod val="175000"/>
                      <a:alpha val="40000"/>
                    </a:schemeClr>
                  </a:glow>
                </a:effectLst>
              </a:rPr>
              <a:t> أهم المعالم التاريخية :  قصر الحمراء ، نصب الرّحالة كرستوفر كولومبوس ، نافورة السّحر ، القصر الملكي </a:t>
            </a:r>
          </a:p>
        </p:txBody>
      </p:sp>
    </p:spTree>
  </p:cSld>
  <p:clrMapOvr>
    <a:masterClrMapping/>
  </p:clrMapOvr>
  <p:transition advTm="8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870">
                                          <p:stCondLst>
                                            <p:cond delay="0"/>
                                          </p:stCondLst>
                                        </p:cTn>
                                        <p:tgtEl>
                                          <p:spTgt spid="4">
                                            <p:txEl>
                                              <p:pRg st="0" end="0"/>
                                            </p:txEl>
                                          </p:spTgt>
                                        </p:tgtEl>
                                      </p:cBhvr>
                                    </p:animEffect>
                                    <p:anim calcmode="lin" valueType="num">
                                      <p:cBhvr>
                                        <p:cTn id="8" dur="2733"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39">
                                          <p:stCondLst>
                                            <p:cond delay="975"/>
                                          </p:stCondLst>
                                        </p:cTn>
                                        <p:tgtEl>
                                          <p:spTgt spid="4">
                                            <p:txEl>
                                              <p:pRg st="0" end="0"/>
                                            </p:txEl>
                                          </p:spTgt>
                                        </p:tgtEl>
                                      </p:cBhvr>
                                      <p:to x="100000" y="60000"/>
                                    </p:animScale>
                                    <p:animScale>
                                      <p:cBhvr>
                                        <p:cTn id="14" dur="249" decel="50000">
                                          <p:stCondLst>
                                            <p:cond delay="1014"/>
                                          </p:stCondLst>
                                        </p:cTn>
                                        <p:tgtEl>
                                          <p:spTgt spid="4">
                                            <p:txEl>
                                              <p:pRg st="0" end="0"/>
                                            </p:txEl>
                                          </p:spTgt>
                                        </p:tgtEl>
                                      </p:cBhvr>
                                      <p:to x="100000" y="100000"/>
                                    </p:animScale>
                                    <p:animScale>
                                      <p:cBhvr>
                                        <p:cTn id="15" dur="39">
                                          <p:stCondLst>
                                            <p:cond delay="1968"/>
                                          </p:stCondLst>
                                        </p:cTn>
                                        <p:tgtEl>
                                          <p:spTgt spid="4">
                                            <p:txEl>
                                              <p:pRg st="0" end="0"/>
                                            </p:txEl>
                                          </p:spTgt>
                                        </p:tgtEl>
                                      </p:cBhvr>
                                      <p:to x="100000" y="80000"/>
                                    </p:animScale>
                                    <p:animScale>
                                      <p:cBhvr>
                                        <p:cTn id="16" dur="249" decel="50000">
                                          <p:stCondLst>
                                            <p:cond delay="2007"/>
                                          </p:stCondLst>
                                        </p:cTn>
                                        <p:tgtEl>
                                          <p:spTgt spid="4">
                                            <p:txEl>
                                              <p:pRg st="0" end="0"/>
                                            </p:txEl>
                                          </p:spTgt>
                                        </p:tgtEl>
                                      </p:cBhvr>
                                      <p:to x="100000" y="100000"/>
                                    </p:animScale>
                                    <p:animScale>
                                      <p:cBhvr>
                                        <p:cTn id="17" dur="39">
                                          <p:stCondLst>
                                            <p:cond delay="2463"/>
                                          </p:stCondLst>
                                        </p:cTn>
                                        <p:tgtEl>
                                          <p:spTgt spid="4">
                                            <p:txEl>
                                              <p:pRg st="0" end="0"/>
                                            </p:txEl>
                                          </p:spTgt>
                                        </p:tgtEl>
                                      </p:cBhvr>
                                      <p:to x="100000" y="90000"/>
                                    </p:animScale>
                                    <p:animScale>
                                      <p:cBhvr>
                                        <p:cTn id="18" dur="249" decel="50000">
                                          <p:stCondLst>
                                            <p:cond delay="2502"/>
                                          </p:stCondLst>
                                        </p:cTn>
                                        <p:tgtEl>
                                          <p:spTgt spid="4">
                                            <p:txEl>
                                              <p:pRg st="0" end="0"/>
                                            </p:txEl>
                                          </p:spTgt>
                                        </p:tgtEl>
                                      </p:cBhvr>
                                      <p:to x="100000" y="100000"/>
                                    </p:animScale>
                                    <p:animScale>
                                      <p:cBhvr>
                                        <p:cTn id="19" dur="39">
                                          <p:stCondLst>
                                            <p:cond delay="2712"/>
                                          </p:stCondLst>
                                        </p:cTn>
                                        <p:tgtEl>
                                          <p:spTgt spid="4">
                                            <p:txEl>
                                              <p:pRg st="0" end="0"/>
                                            </p:txEl>
                                          </p:spTgt>
                                        </p:tgtEl>
                                      </p:cBhvr>
                                      <p:to x="100000" y="95000"/>
                                    </p:animScale>
                                    <p:animScale>
                                      <p:cBhvr>
                                        <p:cTn id="20" dur="249" decel="50000">
                                          <p:stCondLst>
                                            <p:cond delay="2751"/>
                                          </p:stCondLst>
                                        </p:cTn>
                                        <p:tgtEl>
                                          <p:spTgt spid="4">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80">
                                          <p:stCondLst>
                                            <p:cond delay="0"/>
                                          </p:stCondLst>
                                        </p:cTn>
                                        <p:tgtEl>
                                          <p:spTgt spid="4">
                                            <p:txEl>
                                              <p:pRg st="1" end="1"/>
                                            </p:txEl>
                                          </p:spTgt>
                                        </p:tgtEl>
                                      </p:cBhvr>
                                    </p:animEffect>
                                    <p:anim calcmode="lin" valueType="num">
                                      <p:cBhvr>
                                        <p:cTn id="2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1" end="1"/>
                                            </p:txEl>
                                          </p:spTgt>
                                        </p:tgtEl>
                                      </p:cBhvr>
                                      <p:to x="100000" y="60000"/>
                                    </p:animScale>
                                    <p:animScale>
                                      <p:cBhvr>
                                        <p:cTn id="30" dur="166" decel="50000">
                                          <p:stCondLst>
                                            <p:cond delay="676"/>
                                          </p:stCondLst>
                                        </p:cTn>
                                        <p:tgtEl>
                                          <p:spTgt spid="4">
                                            <p:txEl>
                                              <p:pRg st="1" end="1"/>
                                            </p:txEl>
                                          </p:spTgt>
                                        </p:tgtEl>
                                      </p:cBhvr>
                                      <p:to x="100000" y="100000"/>
                                    </p:animScale>
                                    <p:animScale>
                                      <p:cBhvr>
                                        <p:cTn id="31" dur="26">
                                          <p:stCondLst>
                                            <p:cond delay="1312"/>
                                          </p:stCondLst>
                                        </p:cTn>
                                        <p:tgtEl>
                                          <p:spTgt spid="4">
                                            <p:txEl>
                                              <p:pRg st="1" end="1"/>
                                            </p:txEl>
                                          </p:spTgt>
                                        </p:tgtEl>
                                      </p:cBhvr>
                                      <p:to x="100000" y="80000"/>
                                    </p:animScale>
                                    <p:animScale>
                                      <p:cBhvr>
                                        <p:cTn id="32" dur="166" decel="50000">
                                          <p:stCondLst>
                                            <p:cond delay="1338"/>
                                          </p:stCondLst>
                                        </p:cTn>
                                        <p:tgtEl>
                                          <p:spTgt spid="4">
                                            <p:txEl>
                                              <p:pRg st="1" end="1"/>
                                            </p:txEl>
                                          </p:spTgt>
                                        </p:tgtEl>
                                      </p:cBhvr>
                                      <p:to x="100000" y="100000"/>
                                    </p:animScale>
                                    <p:animScale>
                                      <p:cBhvr>
                                        <p:cTn id="33" dur="26">
                                          <p:stCondLst>
                                            <p:cond delay="1642"/>
                                          </p:stCondLst>
                                        </p:cTn>
                                        <p:tgtEl>
                                          <p:spTgt spid="4">
                                            <p:txEl>
                                              <p:pRg st="1" end="1"/>
                                            </p:txEl>
                                          </p:spTgt>
                                        </p:tgtEl>
                                      </p:cBhvr>
                                      <p:to x="100000" y="90000"/>
                                    </p:animScale>
                                    <p:animScale>
                                      <p:cBhvr>
                                        <p:cTn id="34" dur="166" decel="50000">
                                          <p:stCondLst>
                                            <p:cond delay="1668"/>
                                          </p:stCondLst>
                                        </p:cTn>
                                        <p:tgtEl>
                                          <p:spTgt spid="4">
                                            <p:txEl>
                                              <p:pRg st="1" end="1"/>
                                            </p:txEl>
                                          </p:spTgt>
                                        </p:tgtEl>
                                      </p:cBhvr>
                                      <p:to x="100000" y="100000"/>
                                    </p:animScale>
                                    <p:animScale>
                                      <p:cBhvr>
                                        <p:cTn id="35" dur="26">
                                          <p:stCondLst>
                                            <p:cond delay="1808"/>
                                          </p:stCondLst>
                                        </p:cTn>
                                        <p:tgtEl>
                                          <p:spTgt spid="4">
                                            <p:txEl>
                                              <p:pRg st="1" end="1"/>
                                            </p:txEl>
                                          </p:spTgt>
                                        </p:tgtEl>
                                      </p:cBhvr>
                                      <p:to x="100000" y="95000"/>
                                    </p:animScale>
                                    <p:animScale>
                                      <p:cBhvr>
                                        <p:cTn id="36" dur="166" decel="50000">
                                          <p:stCondLst>
                                            <p:cond delay="1834"/>
                                          </p:stCondLst>
                                        </p:cTn>
                                        <p:tgtEl>
                                          <p:spTgt spid="4">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wipe(down)">
                                      <p:cBhvr>
                                        <p:cTn id="39" dur="580">
                                          <p:stCondLst>
                                            <p:cond delay="0"/>
                                          </p:stCondLst>
                                        </p:cTn>
                                        <p:tgtEl>
                                          <p:spTgt spid="4">
                                            <p:txEl>
                                              <p:pRg st="2" end="2"/>
                                            </p:txEl>
                                          </p:spTgt>
                                        </p:tgtEl>
                                      </p:cBhvr>
                                    </p:animEffect>
                                    <p:anim calcmode="lin" valueType="num">
                                      <p:cBhvr>
                                        <p:cTn id="40"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xEl>
                                              <p:pRg st="2" end="2"/>
                                            </p:txEl>
                                          </p:spTgt>
                                        </p:tgtEl>
                                      </p:cBhvr>
                                      <p:to x="100000" y="60000"/>
                                    </p:animScale>
                                    <p:animScale>
                                      <p:cBhvr>
                                        <p:cTn id="46" dur="166" decel="50000">
                                          <p:stCondLst>
                                            <p:cond delay="676"/>
                                          </p:stCondLst>
                                        </p:cTn>
                                        <p:tgtEl>
                                          <p:spTgt spid="4">
                                            <p:txEl>
                                              <p:pRg st="2" end="2"/>
                                            </p:txEl>
                                          </p:spTgt>
                                        </p:tgtEl>
                                      </p:cBhvr>
                                      <p:to x="100000" y="100000"/>
                                    </p:animScale>
                                    <p:animScale>
                                      <p:cBhvr>
                                        <p:cTn id="47" dur="26">
                                          <p:stCondLst>
                                            <p:cond delay="1312"/>
                                          </p:stCondLst>
                                        </p:cTn>
                                        <p:tgtEl>
                                          <p:spTgt spid="4">
                                            <p:txEl>
                                              <p:pRg st="2" end="2"/>
                                            </p:txEl>
                                          </p:spTgt>
                                        </p:tgtEl>
                                      </p:cBhvr>
                                      <p:to x="100000" y="80000"/>
                                    </p:animScale>
                                    <p:animScale>
                                      <p:cBhvr>
                                        <p:cTn id="48" dur="166" decel="50000">
                                          <p:stCondLst>
                                            <p:cond delay="1338"/>
                                          </p:stCondLst>
                                        </p:cTn>
                                        <p:tgtEl>
                                          <p:spTgt spid="4">
                                            <p:txEl>
                                              <p:pRg st="2" end="2"/>
                                            </p:txEl>
                                          </p:spTgt>
                                        </p:tgtEl>
                                      </p:cBhvr>
                                      <p:to x="100000" y="100000"/>
                                    </p:animScale>
                                    <p:animScale>
                                      <p:cBhvr>
                                        <p:cTn id="49" dur="26">
                                          <p:stCondLst>
                                            <p:cond delay="1642"/>
                                          </p:stCondLst>
                                        </p:cTn>
                                        <p:tgtEl>
                                          <p:spTgt spid="4">
                                            <p:txEl>
                                              <p:pRg st="2" end="2"/>
                                            </p:txEl>
                                          </p:spTgt>
                                        </p:tgtEl>
                                      </p:cBhvr>
                                      <p:to x="100000" y="90000"/>
                                    </p:animScale>
                                    <p:animScale>
                                      <p:cBhvr>
                                        <p:cTn id="50" dur="166" decel="50000">
                                          <p:stCondLst>
                                            <p:cond delay="1668"/>
                                          </p:stCondLst>
                                        </p:cTn>
                                        <p:tgtEl>
                                          <p:spTgt spid="4">
                                            <p:txEl>
                                              <p:pRg st="2" end="2"/>
                                            </p:txEl>
                                          </p:spTgt>
                                        </p:tgtEl>
                                      </p:cBhvr>
                                      <p:to x="100000" y="100000"/>
                                    </p:animScale>
                                    <p:animScale>
                                      <p:cBhvr>
                                        <p:cTn id="51" dur="26">
                                          <p:stCondLst>
                                            <p:cond delay="1808"/>
                                          </p:stCondLst>
                                        </p:cTn>
                                        <p:tgtEl>
                                          <p:spTgt spid="4">
                                            <p:txEl>
                                              <p:pRg st="2" end="2"/>
                                            </p:txEl>
                                          </p:spTgt>
                                        </p:tgtEl>
                                      </p:cBhvr>
                                      <p:to x="100000" y="95000"/>
                                    </p:animScale>
                                    <p:animScale>
                                      <p:cBhvr>
                                        <p:cTn id="52" dur="166" decel="50000">
                                          <p:stCondLst>
                                            <p:cond delay="1834"/>
                                          </p:stCondLst>
                                        </p:cTn>
                                        <p:tgtEl>
                                          <p:spTgt spid="4">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Effect transition="in" filter="wipe(down)">
                                      <p:cBhvr>
                                        <p:cTn id="55" dur="580">
                                          <p:stCondLst>
                                            <p:cond delay="0"/>
                                          </p:stCondLst>
                                        </p:cTn>
                                        <p:tgtEl>
                                          <p:spTgt spid="4">
                                            <p:txEl>
                                              <p:pRg st="4" end="4"/>
                                            </p:txEl>
                                          </p:spTgt>
                                        </p:tgtEl>
                                      </p:cBhvr>
                                    </p:animEffect>
                                    <p:anim calcmode="lin" valueType="num">
                                      <p:cBhvr>
                                        <p:cTn id="56"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4">
                                            <p:txEl>
                                              <p:pRg st="4" end="4"/>
                                            </p:txEl>
                                          </p:spTgt>
                                        </p:tgtEl>
                                      </p:cBhvr>
                                      <p:to x="100000" y="60000"/>
                                    </p:animScale>
                                    <p:animScale>
                                      <p:cBhvr>
                                        <p:cTn id="62" dur="166" decel="50000">
                                          <p:stCondLst>
                                            <p:cond delay="676"/>
                                          </p:stCondLst>
                                        </p:cTn>
                                        <p:tgtEl>
                                          <p:spTgt spid="4">
                                            <p:txEl>
                                              <p:pRg st="4" end="4"/>
                                            </p:txEl>
                                          </p:spTgt>
                                        </p:tgtEl>
                                      </p:cBhvr>
                                      <p:to x="100000" y="100000"/>
                                    </p:animScale>
                                    <p:animScale>
                                      <p:cBhvr>
                                        <p:cTn id="63" dur="26">
                                          <p:stCondLst>
                                            <p:cond delay="1312"/>
                                          </p:stCondLst>
                                        </p:cTn>
                                        <p:tgtEl>
                                          <p:spTgt spid="4">
                                            <p:txEl>
                                              <p:pRg st="4" end="4"/>
                                            </p:txEl>
                                          </p:spTgt>
                                        </p:tgtEl>
                                      </p:cBhvr>
                                      <p:to x="100000" y="80000"/>
                                    </p:animScale>
                                    <p:animScale>
                                      <p:cBhvr>
                                        <p:cTn id="64" dur="166" decel="50000">
                                          <p:stCondLst>
                                            <p:cond delay="1338"/>
                                          </p:stCondLst>
                                        </p:cTn>
                                        <p:tgtEl>
                                          <p:spTgt spid="4">
                                            <p:txEl>
                                              <p:pRg st="4" end="4"/>
                                            </p:txEl>
                                          </p:spTgt>
                                        </p:tgtEl>
                                      </p:cBhvr>
                                      <p:to x="100000" y="100000"/>
                                    </p:animScale>
                                    <p:animScale>
                                      <p:cBhvr>
                                        <p:cTn id="65" dur="26">
                                          <p:stCondLst>
                                            <p:cond delay="1642"/>
                                          </p:stCondLst>
                                        </p:cTn>
                                        <p:tgtEl>
                                          <p:spTgt spid="4">
                                            <p:txEl>
                                              <p:pRg st="4" end="4"/>
                                            </p:txEl>
                                          </p:spTgt>
                                        </p:tgtEl>
                                      </p:cBhvr>
                                      <p:to x="100000" y="90000"/>
                                    </p:animScale>
                                    <p:animScale>
                                      <p:cBhvr>
                                        <p:cTn id="66" dur="166" decel="50000">
                                          <p:stCondLst>
                                            <p:cond delay="1668"/>
                                          </p:stCondLst>
                                        </p:cTn>
                                        <p:tgtEl>
                                          <p:spTgt spid="4">
                                            <p:txEl>
                                              <p:pRg st="4" end="4"/>
                                            </p:txEl>
                                          </p:spTgt>
                                        </p:tgtEl>
                                      </p:cBhvr>
                                      <p:to x="100000" y="100000"/>
                                    </p:animScale>
                                    <p:animScale>
                                      <p:cBhvr>
                                        <p:cTn id="67" dur="26">
                                          <p:stCondLst>
                                            <p:cond delay="1808"/>
                                          </p:stCondLst>
                                        </p:cTn>
                                        <p:tgtEl>
                                          <p:spTgt spid="4">
                                            <p:txEl>
                                              <p:pRg st="4" end="4"/>
                                            </p:txEl>
                                          </p:spTgt>
                                        </p:tgtEl>
                                      </p:cBhvr>
                                      <p:to x="100000" y="95000"/>
                                    </p:animScale>
                                    <p:animScale>
                                      <p:cBhvr>
                                        <p:cTn id="68" dur="166" decel="50000">
                                          <p:stCondLst>
                                            <p:cond delay="1834"/>
                                          </p:stCondLst>
                                        </p:cTn>
                                        <p:tgtEl>
                                          <p:spTgt spid="4">
                                            <p:txEl>
                                              <p:pRg st="4" end="4"/>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4">
                                            <p:txEl>
                                              <p:pRg st="6" end="6"/>
                                            </p:txEl>
                                          </p:spTgt>
                                        </p:tgtEl>
                                        <p:attrNameLst>
                                          <p:attrName>style.visibility</p:attrName>
                                        </p:attrNameLst>
                                      </p:cBhvr>
                                      <p:to>
                                        <p:strVal val="visible"/>
                                      </p:to>
                                    </p:set>
                                    <p:animEffect transition="in" filter="wipe(down)">
                                      <p:cBhvr>
                                        <p:cTn id="71" dur="580">
                                          <p:stCondLst>
                                            <p:cond delay="0"/>
                                          </p:stCondLst>
                                        </p:cTn>
                                        <p:tgtEl>
                                          <p:spTgt spid="4">
                                            <p:txEl>
                                              <p:pRg st="6" end="6"/>
                                            </p:txEl>
                                          </p:spTgt>
                                        </p:tgtEl>
                                      </p:cBhvr>
                                    </p:animEffect>
                                    <p:anim calcmode="lin" valueType="num">
                                      <p:cBhvr>
                                        <p:cTn id="72"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4">
                                            <p:txEl>
                                              <p:pRg st="6" end="6"/>
                                            </p:txEl>
                                          </p:spTgt>
                                        </p:tgtEl>
                                      </p:cBhvr>
                                      <p:to x="100000" y="60000"/>
                                    </p:animScale>
                                    <p:animScale>
                                      <p:cBhvr>
                                        <p:cTn id="78" dur="166" decel="50000">
                                          <p:stCondLst>
                                            <p:cond delay="676"/>
                                          </p:stCondLst>
                                        </p:cTn>
                                        <p:tgtEl>
                                          <p:spTgt spid="4">
                                            <p:txEl>
                                              <p:pRg st="6" end="6"/>
                                            </p:txEl>
                                          </p:spTgt>
                                        </p:tgtEl>
                                      </p:cBhvr>
                                      <p:to x="100000" y="100000"/>
                                    </p:animScale>
                                    <p:animScale>
                                      <p:cBhvr>
                                        <p:cTn id="79" dur="26">
                                          <p:stCondLst>
                                            <p:cond delay="1312"/>
                                          </p:stCondLst>
                                        </p:cTn>
                                        <p:tgtEl>
                                          <p:spTgt spid="4">
                                            <p:txEl>
                                              <p:pRg st="6" end="6"/>
                                            </p:txEl>
                                          </p:spTgt>
                                        </p:tgtEl>
                                      </p:cBhvr>
                                      <p:to x="100000" y="80000"/>
                                    </p:animScale>
                                    <p:animScale>
                                      <p:cBhvr>
                                        <p:cTn id="80" dur="166" decel="50000">
                                          <p:stCondLst>
                                            <p:cond delay="1338"/>
                                          </p:stCondLst>
                                        </p:cTn>
                                        <p:tgtEl>
                                          <p:spTgt spid="4">
                                            <p:txEl>
                                              <p:pRg st="6" end="6"/>
                                            </p:txEl>
                                          </p:spTgt>
                                        </p:tgtEl>
                                      </p:cBhvr>
                                      <p:to x="100000" y="100000"/>
                                    </p:animScale>
                                    <p:animScale>
                                      <p:cBhvr>
                                        <p:cTn id="81" dur="26">
                                          <p:stCondLst>
                                            <p:cond delay="1642"/>
                                          </p:stCondLst>
                                        </p:cTn>
                                        <p:tgtEl>
                                          <p:spTgt spid="4">
                                            <p:txEl>
                                              <p:pRg st="6" end="6"/>
                                            </p:txEl>
                                          </p:spTgt>
                                        </p:tgtEl>
                                      </p:cBhvr>
                                      <p:to x="100000" y="90000"/>
                                    </p:animScale>
                                    <p:animScale>
                                      <p:cBhvr>
                                        <p:cTn id="82" dur="166" decel="50000">
                                          <p:stCondLst>
                                            <p:cond delay="1668"/>
                                          </p:stCondLst>
                                        </p:cTn>
                                        <p:tgtEl>
                                          <p:spTgt spid="4">
                                            <p:txEl>
                                              <p:pRg st="6" end="6"/>
                                            </p:txEl>
                                          </p:spTgt>
                                        </p:tgtEl>
                                      </p:cBhvr>
                                      <p:to x="100000" y="100000"/>
                                    </p:animScale>
                                    <p:animScale>
                                      <p:cBhvr>
                                        <p:cTn id="83" dur="26">
                                          <p:stCondLst>
                                            <p:cond delay="1808"/>
                                          </p:stCondLst>
                                        </p:cTn>
                                        <p:tgtEl>
                                          <p:spTgt spid="4">
                                            <p:txEl>
                                              <p:pRg st="6" end="6"/>
                                            </p:txEl>
                                          </p:spTgt>
                                        </p:tgtEl>
                                      </p:cBhvr>
                                      <p:to x="100000" y="95000"/>
                                    </p:animScale>
                                    <p:animScale>
                                      <p:cBhvr>
                                        <p:cTn id="84" dur="166" decel="50000">
                                          <p:stCondLst>
                                            <p:cond delay="1834"/>
                                          </p:stCondLst>
                                        </p:cTn>
                                        <p:tgtEl>
                                          <p:spTgt spid="4">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06633">
            <a:off x="1105865" y="308321"/>
            <a:ext cx="7772400" cy="1470025"/>
          </a:xfrm>
        </p:spPr>
        <p:txBody>
          <a:bodyPr>
            <a:normAutofit/>
          </a:bodyPr>
          <a:lstStyle/>
          <a:p>
            <a:r>
              <a:rPr lang="ar-SA"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a typeface="+mn-ea"/>
                <a:cs typeface="+mn-cs"/>
              </a:rPr>
              <a:t>خ</a:t>
            </a:r>
            <a:r>
              <a:rPr lang="ar-JO"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a typeface="+mn-ea"/>
                <a:cs typeface="+mn-cs"/>
              </a:rPr>
              <a:t>ريطة</a:t>
            </a:r>
            <a:r>
              <a:rPr lang="ar-SA"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a typeface="+mn-ea"/>
                <a:cs typeface="+mn-cs"/>
              </a:rPr>
              <a:t> </a:t>
            </a:r>
            <a:r>
              <a:rPr lang="ar-SA"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a typeface="+mn-ea"/>
                <a:cs typeface="+mn-cs"/>
              </a:rPr>
              <a:t>إسبانيا </a:t>
            </a:r>
            <a:endPar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a typeface="+mn-ea"/>
              <a:cs typeface="+mn-cs"/>
            </a:endParaRPr>
          </a:p>
        </p:txBody>
      </p:sp>
      <p:pic>
        <p:nvPicPr>
          <p:cNvPr id="6" name="Picture 5" descr="10.jpeg"/>
          <p:cNvPicPr>
            <a:picLocks noChangeAspect="1"/>
          </p:cNvPicPr>
          <p:nvPr/>
        </p:nvPicPr>
        <p:blipFill>
          <a:blip r:embed="rId2"/>
          <a:stretch>
            <a:fillRect/>
          </a:stretch>
        </p:blipFill>
        <p:spPr>
          <a:xfrm rot="214128">
            <a:off x="1446813" y="1640857"/>
            <a:ext cx="6357652" cy="44939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10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style.rotation</p:attrName>
                                        </p:attrNameLst>
                                      </p:cBhvr>
                                      <p:tavLst>
                                        <p:tav tm="0">
                                          <p:val>
                                            <p:fltVal val="720"/>
                                          </p:val>
                                        </p:tav>
                                        <p:tav tm="100000">
                                          <p:val>
                                            <p:fltVal val="0"/>
                                          </p:val>
                                        </p:tav>
                                      </p:tavLst>
                                    </p:anim>
                                    <p:anim calcmode="lin" valueType="num">
                                      <p:cBhvr>
                                        <p:cTn id="9" dur="3000" fill="hold"/>
                                        <p:tgtEl>
                                          <p:spTgt spid="2"/>
                                        </p:tgtEl>
                                        <p:attrNameLst>
                                          <p:attrName>ppt_h</p:attrName>
                                        </p:attrNameLst>
                                      </p:cBhvr>
                                      <p:tavLst>
                                        <p:tav tm="0">
                                          <p:val>
                                            <p:fltVal val="0"/>
                                          </p:val>
                                        </p:tav>
                                        <p:tav tm="100000">
                                          <p:val>
                                            <p:strVal val="#ppt_h"/>
                                          </p:val>
                                        </p:tav>
                                      </p:tavLst>
                                    </p:anim>
                                    <p:anim calcmode="lin" valueType="num">
                                      <p:cBhvr>
                                        <p:cTn id="10" dur="3000" fill="hold"/>
                                        <p:tgtEl>
                                          <p:spTgt spid="2"/>
                                        </p:tgtEl>
                                        <p:attrNameLst>
                                          <p:attrName>ppt_w</p:attrName>
                                        </p:attrNameLst>
                                      </p:cBhvr>
                                      <p:tavLst>
                                        <p:tav tm="0">
                                          <p:val>
                                            <p:fltVal val="0"/>
                                          </p:val>
                                        </p:tav>
                                        <p:tav tm="100000">
                                          <p:val>
                                            <p:strVal val="#ppt_w"/>
                                          </p:val>
                                        </p:tav>
                                      </p:tavLst>
                                    </p:anim>
                                  </p:childTnLst>
                                </p:cTn>
                              </p:par>
                              <p:par>
                                <p:cTn id="11" presetID="52"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Scale>
                                      <p:cBhvr>
                                        <p:cTn id="13" dur="3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3000" decel="50000" fill="hold">
                                          <p:stCondLst>
                                            <p:cond delay="0"/>
                                          </p:stCondLst>
                                        </p:cTn>
                                        <p:tgtEl>
                                          <p:spTgt spid="6"/>
                                        </p:tgtEl>
                                        <p:attrNameLst>
                                          <p:attrName>ppt_x</p:attrName>
                                          <p:attrName>ppt_y</p:attrName>
                                        </p:attrNameLst>
                                      </p:cBhvr>
                                    </p:animMotion>
                                    <p:animEffect transition="in" filter="fade">
                                      <p:cBhvr>
                                        <p:cTn id="15"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222375"/>
          </a:xfrm>
        </p:spPr>
        <p:txBody>
          <a:bodyPr>
            <a:normAutofit/>
          </a:bodyPr>
          <a:lstStyle/>
          <a:p>
            <a:r>
              <a:rPr lang="ar-JO"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a typeface="+mn-ea"/>
                <a:cs typeface="+mn-cs"/>
              </a:rPr>
              <a:t>الموقع الجغرافي </a:t>
            </a:r>
            <a:endPar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a typeface="+mn-ea"/>
              <a:cs typeface="+mn-cs"/>
            </a:endParaRPr>
          </a:p>
        </p:txBody>
      </p:sp>
      <p:sp>
        <p:nvSpPr>
          <p:cNvPr id="3" name="Subtitle 2"/>
          <p:cNvSpPr>
            <a:spLocks noGrp="1"/>
          </p:cNvSpPr>
          <p:nvPr>
            <p:ph type="subTitle" idx="1"/>
          </p:nvPr>
        </p:nvSpPr>
        <p:spPr>
          <a:xfrm rot="21183808">
            <a:off x="1002106" y="2012846"/>
            <a:ext cx="7315200" cy="4419600"/>
          </a:xfrm>
          <a:solidFill>
            <a:schemeClr val="accent6">
              <a:lumMod val="40000"/>
              <a:lumOff val="60000"/>
            </a:schemeClr>
          </a:solidFill>
          <a:ln>
            <a:solidFill>
              <a:srgbClr val="C00000"/>
            </a:solidFill>
          </a:ln>
          <a:effectLst>
            <a:glow rad="228600">
              <a:schemeClr val="accent6">
                <a:satMod val="175000"/>
                <a:alpha val="40000"/>
              </a:schemeClr>
            </a:glow>
          </a:effectLst>
        </p:spPr>
        <p:txBody>
          <a:bodyPr vert="horz" lIns="91440" tIns="45720" rIns="91440" bIns="45720" rtlCol="0">
            <a:normAutofit lnSpcReduction="10000"/>
          </a:bodyPr>
          <a:lstStyle/>
          <a:p>
            <a:pPr marL="342900" indent="-342900" algn="r" rtl="1">
              <a:buFont typeface="Wingdings" pitchFamily="2" charset="2"/>
              <a:buChar char="Ø"/>
            </a:pPr>
            <a:r>
              <a:rPr lang="ar-JO" dirty="0" smtClean="0">
                <a:solidFill>
                  <a:schemeClr val="tx1"/>
                </a:solidFill>
                <a:effectLst>
                  <a:glow rad="139700">
                    <a:schemeClr val="accent6">
                      <a:satMod val="175000"/>
                      <a:alpha val="40000"/>
                    </a:schemeClr>
                  </a:glow>
                </a:effectLst>
              </a:rPr>
              <a:t> يحدها من الجنوب والشرق البحر الأبيض المتوسط </a:t>
            </a:r>
          </a:p>
          <a:p>
            <a:pPr marL="342900" indent="-342900" algn="r" rtl="1"/>
            <a:endParaRPr lang="ar-JO" dirty="0" smtClean="0">
              <a:solidFill>
                <a:schemeClr val="tx1"/>
              </a:solidFill>
              <a:effectLst>
                <a:glow rad="139700">
                  <a:schemeClr val="accent6">
                    <a:satMod val="175000"/>
                    <a:alpha val="40000"/>
                  </a:schemeClr>
                </a:glow>
              </a:effectLst>
            </a:endParaRPr>
          </a:p>
          <a:p>
            <a:pPr marL="342900" indent="-342900" algn="r" rtl="1">
              <a:buFont typeface="Wingdings" pitchFamily="2" charset="2"/>
              <a:buChar char="Ø"/>
            </a:pPr>
            <a:r>
              <a:rPr lang="ar-JO" dirty="0" smtClean="0">
                <a:solidFill>
                  <a:schemeClr val="tx1"/>
                </a:solidFill>
                <a:effectLst>
                  <a:glow rad="139700">
                    <a:schemeClr val="accent6">
                      <a:satMod val="175000"/>
                      <a:alpha val="40000"/>
                    </a:schemeClr>
                  </a:glow>
                </a:effectLst>
              </a:rPr>
              <a:t>يحدها من الشمال فرنسا و أندورا و خليج البسكاي </a:t>
            </a:r>
          </a:p>
          <a:p>
            <a:pPr marL="342900" indent="-342900" algn="r" rtl="1"/>
            <a:endParaRPr lang="ar-JO" dirty="0" smtClean="0">
              <a:solidFill>
                <a:schemeClr val="tx1"/>
              </a:solidFill>
              <a:effectLst>
                <a:glow rad="139700">
                  <a:schemeClr val="accent6">
                    <a:satMod val="175000"/>
                    <a:alpha val="40000"/>
                  </a:schemeClr>
                </a:glow>
              </a:effectLst>
            </a:endParaRPr>
          </a:p>
          <a:p>
            <a:pPr marL="342900" indent="-342900" algn="r" rtl="1">
              <a:buFont typeface="Wingdings" pitchFamily="2" charset="2"/>
              <a:buChar char="Ø"/>
            </a:pPr>
            <a:r>
              <a:rPr lang="ar-JO" dirty="0" smtClean="0">
                <a:solidFill>
                  <a:schemeClr val="tx1"/>
                </a:solidFill>
                <a:effectLst>
                  <a:glow rad="139700">
                    <a:schemeClr val="accent6">
                      <a:satMod val="175000"/>
                      <a:alpha val="40000"/>
                    </a:schemeClr>
                  </a:glow>
                </a:effectLst>
              </a:rPr>
              <a:t>يحدها من الغرب المحيط الأطلسي و البرتغال </a:t>
            </a:r>
          </a:p>
          <a:p>
            <a:pPr marL="342900" indent="-342900" algn="r" rtl="1"/>
            <a:endParaRPr lang="ar-JO" dirty="0" smtClean="0">
              <a:solidFill>
                <a:schemeClr val="tx1"/>
              </a:solidFill>
              <a:effectLst>
                <a:glow rad="139700">
                  <a:schemeClr val="accent6">
                    <a:satMod val="175000"/>
                    <a:alpha val="40000"/>
                  </a:schemeClr>
                </a:glow>
              </a:effectLst>
            </a:endParaRPr>
          </a:p>
          <a:p>
            <a:pPr marL="342900" indent="-342900" algn="r" rtl="1">
              <a:buFont typeface="Wingdings" pitchFamily="2" charset="2"/>
              <a:buChar char="Ø"/>
            </a:pPr>
            <a:r>
              <a:rPr lang="ar-JO" dirty="0" smtClean="0">
                <a:solidFill>
                  <a:schemeClr val="tx1"/>
                </a:solidFill>
                <a:effectLst>
                  <a:glow rad="139700">
                    <a:schemeClr val="accent6">
                      <a:satMod val="175000"/>
                      <a:alpha val="40000"/>
                    </a:schemeClr>
                  </a:glow>
                </a:effectLst>
              </a:rPr>
              <a:t>تضم الأراضي الإسبانية جزر البليار في البحر</a:t>
            </a:r>
          </a:p>
          <a:p>
            <a:pPr marL="342900" indent="-342900" algn="r" rtl="1"/>
            <a:r>
              <a:rPr lang="ar-JO" dirty="0" smtClean="0">
                <a:solidFill>
                  <a:schemeClr val="tx1"/>
                </a:solidFill>
                <a:effectLst>
                  <a:glow rad="139700">
                    <a:schemeClr val="accent6">
                      <a:satMod val="175000"/>
                      <a:alpha val="40000"/>
                    </a:schemeClr>
                  </a:glow>
                </a:effectLst>
              </a:rPr>
              <a:t> الأبيض المتوسط و جزر الكناري في المحيط الأطلسي </a:t>
            </a:r>
            <a:endParaRPr lang="en-US" dirty="0" smtClean="0">
              <a:solidFill>
                <a:schemeClr val="tx1"/>
              </a:solidFill>
              <a:effectLst>
                <a:glow rad="139700">
                  <a:schemeClr val="accent6">
                    <a:satMod val="175000"/>
                    <a:alpha val="40000"/>
                  </a:schemeClr>
                </a:glow>
              </a:effectLst>
            </a:endParaRPr>
          </a:p>
        </p:txBody>
      </p:sp>
    </p:spTree>
  </p:cSld>
  <p:clrMapOvr>
    <a:masterClrMapping/>
  </p:clrMapOvr>
  <p:transition advTm="1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fill="hold" grpId="0" nodeType="withEffect">
                                  <p:stCondLst>
                                    <p:cond delay="0"/>
                                  </p:stCondLst>
                                  <p:iterate type="lt">
                                    <p:tmPct val="10000"/>
                                  </p:iterate>
                                  <p:childTnLst>
                                    <p:set>
                                      <p:cBhvr override="childStyle">
                                        <p:cTn id="6" dur="1500" autoRev="1" fill="hold"/>
                                        <p:tgtEl>
                                          <p:spTgt spid="2"/>
                                        </p:tgtEl>
                                        <p:attrNameLst>
                                          <p:attrName>style.color</p:attrName>
                                        </p:attrNameLst>
                                      </p:cBhvr>
                                      <p:to>
                                        <p:clrVal>
                                          <a:schemeClr val="accent2"/>
                                        </p:clrVal>
                                      </p:to>
                                    </p:set>
                                    <p:set>
                                      <p:cBhvr>
                                        <p:cTn id="7" dur="1500" autoRev="1" fill="hold"/>
                                        <p:tgtEl>
                                          <p:spTgt spid="2"/>
                                        </p:tgtEl>
                                        <p:attrNameLst>
                                          <p:attrName>fillcolor</p:attrName>
                                        </p:attrNameLst>
                                      </p:cBhvr>
                                      <p:to>
                                        <p:clrVal>
                                          <a:schemeClr val="accent2"/>
                                        </p:clrVal>
                                      </p:to>
                                    </p:set>
                                    <p:set>
                                      <p:cBhvr>
                                        <p:cTn id="8" dur="1500" autoRev="1" fill="hold"/>
                                        <p:tgtEl>
                                          <p:spTgt spid="2"/>
                                        </p:tgtEl>
                                        <p:attrNameLst>
                                          <p:attrName>fill.type</p:attrName>
                                        </p:attrNameLst>
                                      </p:cBhvr>
                                      <p:to>
                                        <p:strVal val="solid"/>
                                      </p:to>
                                    </p:set>
                                  </p:childTnLst>
                                </p:cTn>
                              </p:par>
                              <p:par>
                                <p:cTn id="9" presetID="15" presetClass="entr" presetSubtype="0"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p:cTn id="11" dur="3000" fill="hold"/>
                                        <p:tgtEl>
                                          <p:spTgt spid="3">
                                            <p:bg/>
                                          </p:spTgt>
                                        </p:tgtEl>
                                        <p:attrNameLst>
                                          <p:attrName>ppt_w</p:attrName>
                                        </p:attrNameLst>
                                      </p:cBhvr>
                                      <p:tavLst>
                                        <p:tav tm="0">
                                          <p:val>
                                            <p:fltVal val="0"/>
                                          </p:val>
                                        </p:tav>
                                        <p:tav tm="100000">
                                          <p:val>
                                            <p:strVal val="#ppt_w"/>
                                          </p:val>
                                        </p:tav>
                                      </p:tavLst>
                                    </p:anim>
                                    <p:anim calcmode="lin" valueType="num">
                                      <p:cBhvr>
                                        <p:cTn id="12" dur="3000" fill="hold"/>
                                        <p:tgtEl>
                                          <p:spTgt spid="3">
                                            <p:bg/>
                                          </p:spTgt>
                                        </p:tgtEl>
                                        <p:attrNameLst>
                                          <p:attrName>ppt_h</p:attrName>
                                        </p:attrNameLst>
                                      </p:cBhvr>
                                      <p:tavLst>
                                        <p:tav tm="0">
                                          <p:val>
                                            <p:fltVal val="0"/>
                                          </p:val>
                                        </p:tav>
                                        <p:tav tm="100000">
                                          <p:val>
                                            <p:strVal val="#ppt_h"/>
                                          </p:val>
                                        </p:tav>
                                      </p:tavLst>
                                    </p:anim>
                                    <p:anim calcmode="lin" valueType="num">
                                      <p:cBhvr>
                                        <p:cTn id="13" dur="3000" fill="hold"/>
                                        <p:tgtEl>
                                          <p:spTgt spid="3">
                                            <p:bg/>
                                          </p:spTgt>
                                        </p:tgtEl>
                                        <p:attrNameLst>
                                          <p:attrName>ppt_x</p:attrName>
                                        </p:attrNameLst>
                                      </p:cBhvr>
                                      <p:tavLst>
                                        <p:tav tm="0" fmla="#ppt_x+(cos(-2*pi*(1-$))*-#ppt_x-sin(-2*pi*(1-$))*(1-#ppt_y))*(1-$)">
                                          <p:val>
                                            <p:fltVal val="0"/>
                                          </p:val>
                                        </p:tav>
                                        <p:tav tm="100000">
                                          <p:val>
                                            <p:fltVal val="1"/>
                                          </p:val>
                                        </p:tav>
                                      </p:tavLst>
                                    </p:anim>
                                    <p:anim calcmode="lin" valueType="num">
                                      <p:cBhvr>
                                        <p:cTn id="14" dur="3000" fill="hold"/>
                                        <p:tgtEl>
                                          <p:spTgt spid="3">
                                            <p:bg/>
                                          </p:spTgt>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3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3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0" dur="3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3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3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3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3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3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3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1" dur="3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2" dur="3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3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3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7" dur="3000" fill="hold"/>
                                        <p:tgtEl>
                                          <p:spTgt spid="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8" dur="3000" fill="hold"/>
                                        <p:tgtEl>
                                          <p:spTgt spid="3">
                                            <p:txEl>
                                              <p:pRg st="6" end="6"/>
                                            </p:txEl>
                                          </p:spTgt>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p:cTn id="41" dur="3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2" dur="3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3" dur="3000" fill="hold"/>
                                        <p:tgtEl>
                                          <p:spTgt spid="3">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44" dur="3000" fill="hold"/>
                                        <p:tgtEl>
                                          <p:spTgt spid="3">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165309">
            <a:off x="533400" y="304800"/>
            <a:ext cx="7772400" cy="1470025"/>
          </a:xfrm>
        </p:spPr>
        <p:txBody>
          <a:bodyPr/>
          <a:lstStyle/>
          <a:p>
            <a:r>
              <a:rPr lang="ar-JO"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a typeface="+mn-ea"/>
                <a:cs typeface="+mn-cs"/>
              </a:rPr>
              <a:t>المناخ</a:t>
            </a:r>
            <a:r>
              <a:rPr lang="ar-JO" dirty="0" smtClean="0"/>
              <a:t> </a:t>
            </a:r>
            <a:endParaRPr lang="en-US" dirty="0"/>
          </a:p>
        </p:txBody>
      </p:sp>
      <p:sp>
        <p:nvSpPr>
          <p:cNvPr id="3" name="Subtitle 2"/>
          <p:cNvSpPr>
            <a:spLocks noGrp="1"/>
          </p:cNvSpPr>
          <p:nvPr>
            <p:ph type="subTitle" idx="1"/>
          </p:nvPr>
        </p:nvSpPr>
        <p:spPr>
          <a:xfrm rot="21229089">
            <a:off x="990600" y="1828800"/>
            <a:ext cx="7239000" cy="4495800"/>
          </a:xfrm>
          <a:solidFill>
            <a:schemeClr val="accent6">
              <a:lumMod val="40000"/>
              <a:lumOff val="60000"/>
            </a:schemeClr>
          </a:solidFill>
          <a:ln>
            <a:solidFill>
              <a:srgbClr val="C00000"/>
            </a:solidFill>
          </a:ln>
          <a:effectLst>
            <a:glow rad="228600">
              <a:schemeClr val="accent6">
                <a:satMod val="175000"/>
                <a:alpha val="40000"/>
              </a:schemeClr>
            </a:glow>
          </a:effectLst>
        </p:spPr>
        <p:txBody>
          <a:bodyPr vert="horz" lIns="91440" tIns="45720" rIns="91440" bIns="45720" rtlCol="0">
            <a:normAutofit lnSpcReduction="10000"/>
          </a:bodyPr>
          <a:lstStyle/>
          <a:p>
            <a:pPr marL="342900" indent="-342900" algn="r" rtl="1">
              <a:lnSpc>
                <a:spcPct val="90000"/>
              </a:lnSpc>
              <a:buFont typeface="Wingdings" pitchFamily="2" charset="2"/>
              <a:buChar char="§"/>
            </a:pPr>
            <a:endParaRPr lang="ar-JO" dirty="0" smtClean="0">
              <a:solidFill>
                <a:schemeClr val="tx1"/>
              </a:solidFill>
              <a:effectLst>
                <a:glow rad="139700">
                  <a:schemeClr val="accent6">
                    <a:satMod val="175000"/>
                    <a:alpha val="40000"/>
                  </a:schemeClr>
                </a:glow>
              </a:effectLst>
            </a:endParaRPr>
          </a:p>
          <a:p>
            <a:pPr marL="342900" indent="-342900" algn="r" rtl="1">
              <a:lnSpc>
                <a:spcPct val="90000"/>
              </a:lnSpc>
              <a:buFont typeface="Wingdings" pitchFamily="2" charset="2"/>
              <a:buChar char="§"/>
            </a:pPr>
            <a:r>
              <a:rPr lang="ar-JO" dirty="0" smtClean="0">
                <a:solidFill>
                  <a:schemeClr val="tx1"/>
                </a:solidFill>
                <a:effectLst>
                  <a:glow rad="139700">
                    <a:schemeClr val="accent6">
                      <a:satMod val="175000"/>
                      <a:alpha val="40000"/>
                    </a:schemeClr>
                  </a:glow>
                </a:effectLst>
              </a:rPr>
              <a:t>المناخ متنوع بشكل عام </a:t>
            </a:r>
          </a:p>
          <a:p>
            <a:pPr marL="342900" indent="-342900" algn="r" rtl="1">
              <a:lnSpc>
                <a:spcPct val="90000"/>
              </a:lnSpc>
            </a:pPr>
            <a:endParaRPr lang="ar-JO" dirty="0" smtClean="0">
              <a:solidFill>
                <a:schemeClr val="tx1"/>
              </a:solidFill>
              <a:effectLst>
                <a:glow rad="139700">
                  <a:schemeClr val="accent6">
                    <a:satMod val="175000"/>
                    <a:alpha val="40000"/>
                  </a:schemeClr>
                </a:glow>
              </a:effectLst>
            </a:endParaRPr>
          </a:p>
          <a:p>
            <a:pPr marL="342900" indent="-342900" algn="r" rtl="1">
              <a:lnSpc>
                <a:spcPct val="90000"/>
              </a:lnSpc>
              <a:buFont typeface="Wingdings" pitchFamily="2" charset="2"/>
              <a:buChar char="§"/>
            </a:pPr>
            <a:r>
              <a:rPr lang="ar-JO" dirty="0" smtClean="0">
                <a:solidFill>
                  <a:schemeClr val="tx1"/>
                </a:solidFill>
                <a:effectLst>
                  <a:glow rad="139700">
                    <a:schemeClr val="accent6">
                      <a:satMod val="175000"/>
                      <a:alpha val="40000"/>
                    </a:schemeClr>
                  </a:glow>
                </a:effectLst>
              </a:rPr>
              <a:t>هناك ثلاثة أقاليم مناخية سائدة و هي :</a:t>
            </a:r>
          </a:p>
          <a:p>
            <a:pPr marL="342900" indent="-342900" algn="r" rtl="1">
              <a:lnSpc>
                <a:spcPct val="90000"/>
              </a:lnSpc>
            </a:pPr>
            <a:r>
              <a:rPr lang="ar-JO" dirty="0" smtClean="0">
                <a:solidFill>
                  <a:schemeClr val="tx1"/>
                </a:solidFill>
                <a:effectLst>
                  <a:glow rad="139700">
                    <a:schemeClr val="accent6">
                      <a:satMod val="175000"/>
                      <a:alpha val="40000"/>
                    </a:schemeClr>
                  </a:glow>
                </a:effectLst>
              </a:rPr>
              <a:t>1- قاري </a:t>
            </a:r>
          </a:p>
          <a:p>
            <a:pPr marL="342900" indent="-342900" algn="r" rtl="1">
              <a:lnSpc>
                <a:spcPct val="90000"/>
              </a:lnSpc>
            </a:pPr>
            <a:r>
              <a:rPr lang="ar-JO" dirty="0" smtClean="0">
                <a:solidFill>
                  <a:schemeClr val="tx1"/>
                </a:solidFill>
                <a:effectLst>
                  <a:glow rad="139700">
                    <a:schemeClr val="accent6">
                      <a:satMod val="175000"/>
                      <a:alpha val="40000"/>
                    </a:schemeClr>
                  </a:glow>
                </a:effectLst>
              </a:rPr>
              <a:t> 2- محيطي</a:t>
            </a:r>
          </a:p>
          <a:p>
            <a:pPr marL="342900" indent="-342900" algn="r" rtl="1">
              <a:lnSpc>
                <a:spcPct val="90000"/>
              </a:lnSpc>
            </a:pPr>
            <a:r>
              <a:rPr lang="ar-JO" dirty="0" smtClean="0">
                <a:solidFill>
                  <a:schemeClr val="tx1"/>
                </a:solidFill>
                <a:effectLst>
                  <a:glow rad="139700">
                    <a:schemeClr val="accent6">
                      <a:satMod val="175000"/>
                      <a:alpha val="40000"/>
                    </a:schemeClr>
                  </a:glow>
                </a:effectLst>
              </a:rPr>
              <a:t>                        3- مناخ البحر الأبيض المتوسط </a:t>
            </a:r>
          </a:p>
          <a:p>
            <a:pPr marL="342900" indent="-342900" algn="r" rtl="1">
              <a:lnSpc>
                <a:spcPct val="90000"/>
              </a:lnSpc>
            </a:pPr>
            <a:endParaRPr lang="ar-JO" dirty="0" smtClean="0">
              <a:solidFill>
                <a:schemeClr val="tx1"/>
              </a:solidFill>
              <a:effectLst>
                <a:glow rad="139700">
                  <a:schemeClr val="accent6">
                    <a:satMod val="175000"/>
                    <a:alpha val="40000"/>
                  </a:schemeClr>
                </a:glow>
              </a:effectLst>
            </a:endParaRPr>
          </a:p>
          <a:p>
            <a:pPr marL="342900" indent="-342900" algn="r" rtl="1">
              <a:lnSpc>
                <a:spcPct val="90000"/>
              </a:lnSpc>
              <a:buFont typeface="Wingdings" pitchFamily="2" charset="2"/>
              <a:buChar char="§"/>
            </a:pPr>
            <a:r>
              <a:rPr lang="ar-JO" dirty="0" smtClean="0">
                <a:solidFill>
                  <a:schemeClr val="tx1"/>
                </a:solidFill>
                <a:effectLst>
                  <a:glow rad="139700">
                    <a:schemeClr val="accent6">
                      <a:satMod val="175000"/>
                      <a:alpha val="40000"/>
                    </a:schemeClr>
                  </a:glow>
                </a:effectLst>
              </a:rPr>
              <a:t>تساقط أمطار على الجبال في الشمال </a:t>
            </a:r>
            <a:endParaRPr lang="en-US" dirty="0" smtClean="0">
              <a:solidFill>
                <a:schemeClr val="tx1"/>
              </a:solidFill>
              <a:effectLst>
                <a:glow rad="139700">
                  <a:schemeClr val="accent6">
                    <a:satMod val="175000"/>
                    <a:alpha val="40000"/>
                  </a:schemeClr>
                </a:glow>
              </a:effectLst>
            </a:endParaRPr>
          </a:p>
        </p:txBody>
      </p:sp>
    </p:spTree>
  </p:cSld>
  <p:clrMapOvr>
    <a:masterClrMapping/>
  </p:clrMapOvr>
  <p:transition advTm="10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
                                          </p:val>
                                        </p:tav>
                                        <p:tav tm="100000">
                                          <p:val>
                                            <p:strVal val="#ppt_y"/>
                                          </p:val>
                                        </p:tav>
                                      </p:tavLst>
                                    </p:anim>
                                  </p:childTnLst>
                                </p:cTn>
                              </p:par>
                              <p:par>
                                <p:cTn id="18" presetID="40" presetClass="entr" presetSubtype="0" fill="hold" nodeType="withEffect">
                                  <p:stCondLst>
                                    <p:cond delay="0"/>
                                  </p:stCondLst>
                                  <p:iterate type="lt">
                                    <p:tmPct val="10000"/>
                                  </p:iterate>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1"/>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40" presetClass="entr" presetSubtype="0" fill="hold" nodeType="withEffect">
                                  <p:stCondLst>
                                    <p:cond delay="0"/>
                                  </p:stCondLst>
                                  <p:iterate type="lt">
                                    <p:tmPct val="10000"/>
                                  </p:iterate>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1"/>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
                                          </p:val>
                                        </p:tav>
                                        <p:tav tm="100000">
                                          <p:val>
                                            <p:strVal val="#ppt_y"/>
                                          </p:val>
                                        </p:tav>
                                      </p:tavLst>
                                    </p:anim>
                                  </p:childTnLst>
                                </p:cTn>
                              </p:par>
                              <p:par>
                                <p:cTn id="28" presetID="40" presetClass="entr" presetSubtype="0" fill="hold" nodeType="withEffect">
                                  <p:stCondLst>
                                    <p:cond delay="0"/>
                                  </p:stCondLst>
                                  <p:iterate type="lt">
                                    <p:tmPct val="10000"/>
                                  </p:iterate>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anim calcmode="lin" valueType="num">
                                      <p:cBhvr>
                                        <p:cTn id="31" dur="1000" fill="hold"/>
                                        <p:tgtEl>
                                          <p:spTgt spid="3">
                                            <p:txEl>
                                              <p:pRg st="5" end="5"/>
                                            </p:txEl>
                                          </p:spTgt>
                                        </p:tgtEl>
                                        <p:attrNameLst>
                                          <p:attrName>ppt_x</p:attrName>
                                        </p:attrNameLst>
                                      </p:cBhvr>
                                      <p:tavLst>
                                        <p:tav tm="0">
                                          <p:val>
                                            <p:strVal val="#ppt_x-.1"/>
                                          </p:val>
                                        </p:tav>
                                        <p:tav tm="100000">
                                          <p:val>
                                            <p:strVal val="#ppt_x"/>
                                          </p:val>
                                        </p:tav>
                                      </p:tavLst>
                                    </p:anim>
                                    <p:anim calcmode="lin" valueType="num">
                                      <p:cBhvr>
                                        <p:cTn id="32" dur="1000" fill="hold"/>
                                        <p:tgtEl>
                                          <p:spTgt spid="3">
                                            <p:txEl>
                                              <p:pRg st="5" end="5"/>
                                            </p:txEl>
                                          </p:spTgt>
                                        </p:tgtEl>
                                        <p:attrNameLst>
                                          <p:attrName>ppt_y</p:attrName>
                                        </p:attrNameLst>
                                      </p:cBhvr>
                                      <p:tavLst>
                                        <p:tav tm="0">
                                          <p:val>
                                            <p:strVal val="#ppt_y"/>
                                          </p:val>
                                        </p:tav>
                                        <p:tav tm="100000">
                                          <p:val>
                                            <p:strVal val="#ppt_y"/>
                                          </p:val>
                                        </p:tav>
                                      </p:tavLst>
                                    </p:anim>
                                  </p:childTnLst>
                                </p:cTn>
                              </p:par>
                              <p:par>
                                <p:cTn id="33" presetID="40" presetClass="entr" presetSubtype="0" fill="hold" nodeType="withEffect">
                                  <p:stCondLst>
                                    <p:cond delay="0"/>
                                  </p:stCondLst>
                                  <p:iterate type="lt">
                                    <p:tmPct val="10000"/>
                                  </p:iterate>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1"/>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
                                          </p:val>
                                        </p:tav>
                                        <p:tav tm="100000">
                                          <p:val>
                                            <p:strVal val="#ppt_y"/>
                                          </p:val>
                                        </p:tav>
                                      </p:tavLst>
                                    </p:anim>
                                  </p:childTnLst>
                                </p:cTn>
                              </p:par>
                              <p:par>
                                <p:cTn id="38" presetID="40" presetClass="entr" presetSubtype="0" fill="hold" nodeType="withEffect">
                                  <p:stCondLst>
                                    <p:cond delay="0"/>
                                  </p:stCondLst>
                                  <p:iterate type="lt">
                                    <p:tmPct val="10000"/>
                                  </p:iterate>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1000"/>
                                        <p:tgtEl>
                                          <p:spTgt spid="3">
                                            <p:txEl>
                                              <p:pRg st="8" end="8"/>
                                            </p:txEl>
                                          </p:spTgt>
                                        </p:tgtEl>
                                      </p:cBhvr>
                                    </p:animEffect>
                                    <p:anim calcmode="lin" valueType="num">
                                      <p:cBhvr>
                                        <p:cTn id="41" dur="1000" fill="hold"/>
                                        <p:tgtEl>
                                          <p:spTgt spid="3">
                                            <p:txEl>
                                              <p:pRg st="8" end="8"/>
                                            </p:txEl>
                                          </p:spTgt>
                                        </p:tgtEl>
                                        <p:attrNameLst>
                                          <p:attrName>ppt_x</p:attrName>
                                        </p:attrNameLst>
                                      </p:cBhvr>
                                      <p:tavLst>
                                        <p:tav tm="0">
                                          <p:val>
                                            <p:strVal val="#ppt_x-.1"/>
                                          </p:val>
                                        </p:tav>
                                        <p:tav tm="100000">
                                          <p:val>
                                            <p:strVal val="#ppt_x"/>
                                          </p:val>
                                        </p:tav>
                                      </p:tavLst>
                                    </p:anim>
                                    <p:anim calcmode="lin" valueType="num">
                                      <p:cBhvr>
                                        <p:cTn id="42"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249142">
            <a:off x="457200" y="274638"/>
            <a:ext cx="8229600" cy="1143000"/>
          </a:xfrm>
        </p:spPr>
        <p:txBody>
          <a:bodyPr>
            <a:normAutofit/>
          </a:bodyPr>
          <a:lstStyle/>
          <a:p>
            <a:r>
              <a:rPr lang="ar-JO"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a typeface="+mn-ea"/>
                <a:cs typeface="+mn-cs"/>
              </a:rPr>
              <a:t>الشخصيات المشهورة في إسبانيا  </a:t>
            </a:r>
            <a:endPar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a typeface="+mn-ea"/>
              <a:cs typeface="+mn-cs"/>
            </a:endParaRPr>
          </a:p>
        </p:txBody>
      </p:sp>
      <p:pic>
        <p:nvPicPr>
          <p:cNvPr id="3" name="Picture 2" descr="سانتياغو رامون طبيبو عالم.jpg"/>
          <p:cNvPicPr>
            <a:picLocks noChangeAspect="1"/>
          </p:cNvPicPr>
          <p:nvPr/>
        </p:nvPicPr>
        <p:blipFill>
          <a:blip r:embed="rId2"/>
          <a:stretch>
            <a:fillRect/>
          </a:stretch>
        </p:blipFill>
        <p:spPr>
          <a:xfrm>
            <a:off x="6324600" y="1524000"/>
            <a:ext cx="2032000" cy="2819400"/>
          </a:xfrm>
          <a:prstGeom prst="rect">
            <a:avLst/>
          </a:prstGeom>
        </p:spPr>
      </p:pic>
      <p:pic>
        <p:nvPicPr>
          <p:cNvPr id="4" name="Picture 3" descr="بابلو بيكاسو رسام ونحات و فنان تشكيلي.jpg"/>
          <p:cNvPicPr>
            <a:picLocks noChangeAspect="1"/>
          </p:cNvPicPr>
          <p:nvPr/>
        </p:nvPicPr>
        <p:blipFill>
          <a:blip r:embed="rId3"/>
          <a:stretch>
            <a:fillRect/>
          </a:stretch>
        </p:blipFill>
        <p:spPr>
          <a:xfrm>
            <a:off x="533400" y="2514600"/>
            <a:ext cx="2032000" cy="3048000"/>
          </a:xfrm>
          <a:prstGeom prst="rect">
            <a:avLst/>
          </a:prstGeom>
        </p:spPr>
      </p:pic>
      <p:pic>
        <p:nvPicPr>
          <p:cNvPr id="5" name="Picture 4" descr="ميغيل دي ثيرفانتس كاتب مسرحي روائي و شاعر.jpg"/>
          <p:cNvPicPr>
            <a:picLocks noChangeAspect="1"/>
          </p:cNvPicPr>
          <p:nvPr/>
        </p:nvPicPr>
        <p:blipFill>
          <a:blip r:embed="rId4"/>
          <a:stretch>
            <a:fillRect/>
          </a:stretch>
        </p:blipFill>
        <p:spPr>
          <a:xfrm>
            <a:off x="3556000" y="1828800"/>
            <a:ext cx="2032000" cy="3124200"/>
          </a:xfrm>
          <a:prstGeom prst="rect">
            <a:avLst/>
          </a:prstGeom>
        </p:spPr>
      </p:pic>
      <p:sp>
        <p:nvSpPr>
          <p:cNvPr id="6" name="TextBox 5"/>
          <p:cNvSpPr txBox="1"/>
          <p:nvPr/>
        </p:nvSpPr>
        <p:spPr>
          <a:xfrm>
            <a:off x="3429000" y="5181600"/>
            <a:ext cx="2590800" cy="954107"/>
          </a:xfrm>
          <a:prstGeom prst="rect">
            <a:avLst/>
          </a:prstGeom>
          <a:noFill/>
        </p:spPr>
        <p:txBody>
          <a:bodyPr wrap="square" rtlCol="0">
            <a:spAutoFit/>
          </a:bodyPr>
          <a:lstStyle/>
          <a:p>
            <a:pPr algn="ctr"/>
            <a:r>
              <a:rPr lang="ar-JO" sz="2800" dirty="0" smtClean="0">
                <a:effectLst>
                  <a:glow rad="139700">
                    <a:schemeClr val="accent6">
                      <a:satMod val="175000"/>
                      <a:alpha val="40000"/>
                    </a:schemeClr>
                  </a:glow>
                </a:effectLst>
              </a:rPr>
              <a:t>ميغيل دي ثيرفاتس </a:t>
            </a:r>
          </a:p>
          <a:p>
            <a:pPr algn="ctr"/>
            <a:r>
              <a:rPr lang="ar-JO" sz="2800" dirty="0" smtClean="0">
                <a:effectLst>
                  <a:glow rad="139700">
                    <a:schemeClr val="accent6">
                      <a:satMod val="175000"/>
                      <a:alpha val="40000"/>
                    </a:schemeClr>
                  </a:glow>
                </a:effectLst>
              </a:rPr>
              <a:t>كاتب مسرحي </a:t>
            </a:r>
            <a:endParaRPr lang="en-US" sz="2800" dirty="0" smtClean="0">
              <a:effectLst>
                <a:glow rad="139700">
                  <a:schemeClr val="accent6">
                    <a:satMod val="175000"/>
                    <a:alpha val="40000"/>
                  </a:schemeClr>
                </a:glow>
              </a:effectLst>
            </a:endParaRPr>
          </a:p>
        </p:txBody>
      </p:sp>
      <p:sp>
        <p:nvSpPr>
          <p:cNvPr id="7" name="TextBox 6"/>
          <p:cNvSpPr txBox="1"/>
          <p:nvPr/>
        </p:nvSpPr>
        <p:spPr>
          <a:xfrm>
            <a:off x="533400" y="5638800"/>
            <a:ext cx="2133600" cy="954107"/>
          </a:xfrm>
          <a:prstGeom prst="rect">
            <a:avLst/>
          </a:prstGeom>
          <a:noFill/>
        </p:spPr>
        <p:txBody>
          <a:bodyPr wrap="square" rtlCol="0">
            <a:spAutoFit/>
          </a:bodyPr>
          <a:lstStyle/>
          <a:p>
            <a:r>
              <a:rPr lang="ar-JO" sz="2800" dirty="0" smtClean="0">
                <a:effectLst>
                  <a:glow rad="139700">
                    <a:schemeClr val="accent6">
                      <a:satMod val="175000"/>
                      <a:alpha val="40000"/>
                    </a:schemeClr>
                  </a:glow>
                </a:effectLst>
              </a:rPr>
              <a:t>بابلو بيكاسو  </a:t>
            </a:r>
          </a:p>
          <a:p>
            <a:r>
              <a:rPr lang="ar-JO" sz="2800" dirty="0" smtClean="0">
                <a:effectLst>
                  <a:glow rad="139700">
                    <a:schemeClr val="accent6">
                      <a:satMod val="175000"/>
                      <a:alpha val="40000"/>
                    </a:schemeClr>
                  </a:glow>
                </a:effectLst>
              </a:rPr>
              <a:t>   رسّام  و نحات </a:t>
            </a:r>
            <a:endParaRPr lang="en-US" sz="2800" dirty="0" smtClean="0">
              <a:effectLst>
                <a:glow rad="139700">
                  <a:schemeClr val="accent6">
                    <a:satMod val="175000"/>
                    <a:alpha val="40000"/>
                  </a:schemeClr>
                </a:glow>
              </a:effectLst>
            </a:endParaRPr>
          </a:p>
        </p:txBody>
      </p:sp>
      <p:sp>
        <p:nvSpPr>
          <p:cNvPr id="8" name="TextBox 7"/>
          <p:cNvSpPr txBox="1"/>
          <p:nvPr/>
        </p:nvSpPr>
        <p:spPr>
          <a:xfrm>
            <a:off x="6172200" y="4495800"/>
            <a:ext cx="2362200" cy="954107"/>
          </a:xfrm>
          <a:prstGeom prst="rect">
            <a:avLst/>
          </a:prstGeom>
          <a:noFill/>
        </p:spPr>
        <p:txBody>
          <a:bodyPr wrap="square" rtlCol="0">
            <a:spAutoFit/>
          </a:bodyPr>
          <a:lstStyle/>
          <a:p>
            <a:pPr algn="ctr"/>
            <a:r>
              <a:rPr lang="ar-JO" sz="2800" dirty="0" smtClean="0">
                <a:effectLst>
                  <a:glow rad="139700">
                    <a:schemeClr val="accent6">
                      <a:satMod val="175000"/>
                      <a:alpha val="40000"/>
                    </a:schemeClr>
                  </a:glow>
                </a:effectLst>
              </a:rPr>
              <a:t>سانتياغو رامون </a:t>
            </a:r>
          </a:p>
          <a:p>
            <a:pPr algn="ctr"/>
            <a:r>
              <a:rPr lang="ar-JO" sz="2800" dirty="0" smtClean="0">
                <a:effectLst>
                  <a:glow rad="139700">
                    <a:schemeClr val="accent6">
                      <a:satMod val="175000"/>
                      <a:alpha val="40000"/>
                    </a:schemeClr>
                  </a:glow>
                </a:effectLst>
              </a:rPr>
              <a:t>طبيب و عالم  </a:t>
            </a:r>
            <a:endParaRPr lang="en-US" sz="2800" dirty="0" smtClean="0">
              <a:effectLst>
                <a:glow rad="139700">
                  <a:schemeClr val="accent6">
                    <a:satMod val="175000"/>
                    <a:alpha val="40000"/>
                  </a:schemeClr>
                </a:glow>
              </a:effectLst>
            </a:endParaRPr>
          </a:p>
        </p:txBody>
      </p:sp>
    </p:spTree>
  </p:cSld>
  <p:clrMapOvr>
    <a:masterClrMapping/>
  </p:clrMapOvr>
  <p:transition advTm="1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000" fill="hold"/>
                                        <p:tgtEl>
                                          <p:spTgt spid="3"/>
                                        </p:tgtEl>
                                        <p:attrNameLst>
                                          <p:attrName>ppt_x</p:attrName>
                                        </p:attrNameLst>
                                      </p:cBhvr>
                                      <p:tavLst>
                                        <p:tav tm="0">
                                          <p:val>
                                            <p:strVal val="#ppt_x"/>
                                          </p:val>
                                        </p:tav>
                                        <p:tav tm="100000">
                                          <p:val>
                                            <p:strVal val="#ppt_x"/>
                                          </p:val>
                                        </p:tav>
                                      </p:tavLst>
                                    </p:anim>
                                    <p:anim calcmode="lin" valueType="num">
                                      <p:cBhvr additive="base">
                                        <p:cTn id="12" dur="3000" fill="hold"/>
                                        <p:tgtEl>
                                          <p:spTgt spid="3"/>
                                        </p:tgtEl>
                                        <p:attrNameLst>
                                          <p:attrName>ppt_y</p:attrName>
                                        </p:attrNameLst>
                                      </p:cBhvr>
                                      <p:tavLst>
                                        <p:tav tm="0">
                                          <p:val>
                                            <p:strVal val="1+#ppt_h/2"/>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400" decel="100000"/>
                                        <p:tgtEl>
                                          <p:spTgt spid="8"/>
                                        </p:tgtEl>
                                      </p:cBhvr>
                                    </p:animEffect>
                                    <p:anim calcmode="lin" valueType="num">
                                      <p:cBhvr>
                                        <p:cTn id="16" dur="2400" decel="100000" fill="hold"/>
                                        <p:tgtEl>
                                          <p:spTgt spid="8"/>
                                        </p:tgtEl>
                                        <p:attrNameLst>
                                          <p:attrName>style.rotation</p:attrName>
                                        </p:attrNameLst>
                                      </p:cBhvr>
                                      <p:tavLst>
                                        <p:tav tm="0">
                                          <p:val>
                                            <p:fltVal val="-90"/>
                                          </p:val>
                                        </p:tav>
                                        <p:tav tm="100000">
                                          <p:val>
                                            <p:fltVal val="0"/>
                                          </p:val>
                                        </p:tav>
                                      </p:tavLst>
                                    </p:anim>
                                    <p:anim calcmode="lin" valueType="num">
                                      <p:cBhvr>
                                        <p:cTn id="17" dur="2400" decel="100000" fill="hold"/>
                                        <p:tgtEl>
                                          <p:spTgt spid="8"/>
                                        </p:tgtEl>
                                        <p:attrNameLst>
                                          <p:attrName>ppt_x</p:attrName>
                                        </p:attrNameLst>
                                      </p:cBhvr>
                                      <p:tavLst>
                                        <p:tav tm="0">
                                          <p:val>
                                            <p:strVal val="#ppt_x+0.4"/>
                                          </p:val>
                                        </p:tav>
                                        <p:tav tm="100000">
                                          <p:val>
                                            <p:strVal val="#ppt_x-0.05"/>
                                          </p:val>
                                        </p:tav>
                                      </p:tavLst>
                                    </p:anim>
                                    <p:anim calcmode="lin" valueType="num">
                                      <p:cBhvr>
                                        <p:cTn id="18" dur="2400" decel="100000" fill="hold"/>
                                        <p:tgtEl>
                                          <p:spTgt spid="8"/>
                                        </p:tgtEl>
                                        <p:attrNameLst>
                                          <p:attrName>ppt_y</p:attrName>
                                        </p:attrNameLst>
                                      </p:cBhvr>
                                      <p:tavLst>
                                        <p:tav tm="0">
                                          <p:val>
                                            <p:strVal val="#ppt_y-0.4"/>
                                          </p:val>
                                        </p:tav>
                                        <p:tav tm="100000">
                                          <p:val>
                                            <p:strVal val="#ppt_y+0.1"/>
                                          </p:val>
                                        </p:tav>
                                      </p:tavLst>
                                    </p:anim>
                                    <p:anim calcmode="lin" valueType="num">
                                      <p:cBhvr>
                                        <p:cTn id="19" dur="600" accel="100000" fill="hold">
                                          <p:stCondLst>
                                            <p:cond delay="2400"/>
                                          </p:stCondLst>
                                        </p:cTn>
                                        <p:tgtEl>
                                          <p:spTgt spid="8"/>
                                        </p:tgtEl>
                                        <p:attrNameLst>
                                          <p:attrName>ppt_x</p:attrName>
                                        </p:attrNameLst>
                                      </p:cBhvr>
                                      <p:tavLst>
                                        <p:tav tm="0">
                                          <p:val>
                                            <p:strVal val="#ppt_x-0.05"/>
                                          </p:val>
                                        </p:tav>
                                        <p:tav tm="100000">
                                          <p:val>
                                            <p:strVal val="#ppt_x"/>
                                          </p:val>
                                        </p:tav>
                                      </p:tavLst>
                                    </p:anim>
                                    <p:anim calcmode="lin" valueType="num">
                                      <p:cBhvr>
                                        <p:cTn id="20" dur="600" accel="100000" fill="hold">
                                          <p:stCondLst>
                                            <p:cond delay="2400"/>
                                          </p:stCondLst>
                                        </p:cTn>
                                        <p:tgtEl>
                                          <p:spTgt spid="8"/>
                                        </p:tgtEl>
                                        <p:attrNameLst>
                                          <p:attrName>ppt_y</p:attrName>
                                        </p:attrNameLst>
                                      </p:cBhvr>
                                      <p:tavLst>
                                        <p:tav tm="0">
                                          <p:val>
                                            <p:strVal val="#ppt_y+0.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3000" fill="hold"/>
                                        <p:tgtEl>
                                          <p:spTgt spid="4"/>
                                        </p:tgtEl>
                                        <p:attrNameLst>
                                          <p:attrName>ppt_x</p:attrName>
                                        </p:attrNameLst>
                                      </p:cBhvr>
                                      <p:tavLst>
                                        <p:tav tm="0">
                                          <p:val>
                                            <p:strVal val="#ppt_x"/>
                                          </p:val>
                                        </p:tav>
                                        <p:tav tm="100000">
                                          <p:val>
                                            <p:strVal val="#ppt_x"/>
                                          </p:val>
                                        </p:tav>
                                      </p:tavLst>
                                    </p:anim>
                                    <p:anim calcmode="lin" valueType="num">
                                      <p:cBhvr additive="base">
                                        <p:cTn id="24" dur="3000" fill="hold"/>
                                        <p:tgtEl>
                                          <p:spTgt spid="4"/>
                                        </p:tgtEl>
                                        <p:attrNameLst>
                                          <p:attrName>ppt_y</p:attrName>
                                        </p:attrNameLst>
                                      </p:cBhvr>
                                      <p:tavLst>
                                        <p:tav tm="0">
                                          <p:val>
                                            <p:strVal val="1+#ppt_h/2"/>
                                          </p:val>
                                        </p:tav>
                                        <p:tav tm="100000">
                                          <p:val>
                                            <p:strVal val="#ppt_y"/>
                                          </p:val>
                                        </p:tav>
                                      </p:tavLst>
                                    </p:anim>
                                  </p:childTnLst>
                                </p:cTn>
                              </p:par>
                              <p:par>
                                <p:cTn id="25" presetID="3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400" decel="100000"/>
                                        <p:tgtEl>
                                          <p:spTgt spid="7"/>
                                        </p:tgtEl>
                                      </p:cBhvr>
                                    </p:animEffect>
                                    <p:anim calcmode="lin" valueType="num">
                                      <p:cBhvr>
                                        <p:cTn id="28" dur="2400" decel="100000" fill="hold"/>
                                        <p:tgtEl>
                                          <p:spTgt spid="7"/>
                                        </p:tgtEl>
                                        <p:attrNameLst>
                                          <p:attrName>style.rotation</p:attrName>
                                        </p:attrNameLst>
                                      </p:cBhvr>
                                      <p:tavLst>
                                        <p:tav tm="0">
                                          <p:val>
                                            <p:fltVal val="-90"/>
                                          </p:val>
                                        </p:tav>
                                        <p:tav tm="100000">
                                          <p:val>
                                            <p:fltVal val="0"/>
                                          </p:val>
                                        </p:tav>
                                      </p:tavLst>
                                    </p:anim>
                                    <p:anim calcmode="lin" valueType="num">
                                      <p:cBhvr>
                                        <p:cTn id="29" dur="2400" decel="100000" fill="hold"/>
                                        <p:tgtEl>
                                          <p:spTgt spid="7"/>
                                        </p:tgtEl>
                                        <p:attrNameLst>
                                          <p:attrName>ppt_x</p:attrName>
                                        </p:attrNameLst>
                                      </p:cBhvr>
                                      <p:tavLst>
                                        <p:tav tm="0">
                                          <p:val>
                                            <p:strVal val="#ppt_x+0.4"/>
                                          </p:val>
                                        </p:tav>
                                        <p:tav tm="100000">
                                          <p:val>
                                            <p:strVal val="#ppt_x-0.05"/>
                                          </p:val>
                                        </p:tav>
                                      </p:tavLst>
                                    </p:anim>
                                    <p:anim calcmode="lin" valueType="num">
                                      <p:cBhvr>
                                        <p:cTn id="30" dur="2400" decel="100000" fill="hold"/>
                                        <p:tgtEl>
                                          <p:spTgt spid="7"/>
                                        </p:tgtEl>
                                        <p:attrNameLst>
                                          <p:attrName>ppt_y</p:attrName>
                                        </p:attrNameLst>
                                      </p:cBhvr>
                                      <p:tavLst>
                                        <p:tav tm="0">
                                          <p:val>
                                            <p:strVal val="#ppt_y-0.4"/>
                                          </p:val>
                                        </p:tav>
                                        <p:tav tm="100000">
                                          <p:val>
                                            <p:strVal val="#ppt_y+0.1"/>
                                          </p:val>
                                        </p:tav>
                                      </p:tavLst>
                                    </p:anim>
                                    <p:anim calcmode="lin" valueType="num">
                                      <p:cBhvr>
                                        <p:cTn id="31" dur="600" accel="100000" fill="hold">
                                          <p:stCondLst>
                                            <p:cond delay="2400"/>
                                          </p:stCondLst>
                                        </p:cTn>
                                        <p:tgtEl>
                                          <p:spTgt spid="7"/>
                                        </p:tgtEl>
                                        <p:attrNameLst>
                                          <p:attrName>ppt_x</p:attrName>
                                        </p:attrNameLst>
                                      </p:cBhvr>
                                      <p:tavLst>
                                        <p:tav tm="0">
                                          <p:val>
                                            <p:strVal val="#ppt_x-0.05"/>
                                          </p:val>
                                        </p:tav>
                                        <p:tav tm="100000">
                                          <p:val>
                                            <p:strVal val="#ppt_x"/>
                                          </p:val>
                                        </p:tav>
                                      </p:tavLst>
                                    </p:anim>
                                    <p:anim calcmode="lin" valueType="num">
                                      <p:cBhvr>
                                        <p:cTn id="32" dur="600" accel="100000" fill="hold">
                                          <p:stCondLst>
                                            <p:cond delay="2400"/>
                                          </p:stCondLst>
                                        </p:cTn>
                                        <p:tgtEl>
                                          <p:spTgt spid="7"/>
                                        </p:tgtEl>
                                        <p:attrNameLst>
                                          <p:attrName>ppt_y</p:attrName>
                                        </p:attrNameLst>
                                      </p:cBhvr>
                                      <p:tavLst>
                                        <p:tav tm="0">
                                          <p:val>
                                            <p:strVal val="#ppt_y+0.1"/>
                                          </p:val>
                                        </p:tav>
                                        <p:tav tm="100000">
                                          <p:val>
                                            <p:strVal val="#ppt_y"/>
                                          </p:val>
                                        </p:tav>
                                      </p:tavLst>
                                    </p:anim>
                                  </p:childTnLst>
                                </p:cTn>
                              </p:par>
                              <p:par>
                                <p:cTn id="33" presetID="17" presetClass="entr" presetSubtype="1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3000" fill="hold"/>
                                        <p:tgtEl>
                                          <p:spTgt spid="5"/>
                                        </p:tgtEl>
                                        <p:attrNameLst>
                                          <p:attrName>ppt_w</p:attrName>
                                        </p:attrNameLst>
                                      </p:cBhvr>
                                      <p:tavLst>
                                        <p:tav tm="0">
                                          <p:val>
                                            <p:fltVal val="0"/>
                                          </p:val>
                                        </p:tav>
                                        <p:tav tm="100000">
                                          <p:val>
                                            <p:strVal val="#ppt_w"/>
                                          </p:val>
                                        </p:tav>
                                      </p:tavLst>
                                    </p:anim>
                                    <p:anim calcmode="lin" valueType="num">
                                      <p:cBhvr>
                                        <p:cTn id="36" dur="3000" fill="hold"/>
                                        <p:tgtEl>
                                          <p:spTgt spid="5"/>
                                        </p:tgtEl>
                                        <p:attrNameLst>
                                          <p:attrName>ppt_h</p:attrName>
                                        </p:attrNameLst>
                                      </p:cBhvr>
                                      <p:tavLst>
                                        <p:tav tm="0">
                                          <p:val>
                                            <p:strVal val="#ppt_h"/>
                                          </p:val>
                                        </p:tav>
                                        <p:tav tm="100000">
                                          <p:val>
                                            <p:strVal val="#ppt_h"/>
                                          </p:val>
                                        </p:tav>
                                      </p:tavLst>
                                    </p:anim>
                                  </p:childTnLst>
                                </p:cTn>
                              </p:par>
                              <p:par>
                                <p:cTn id="37" presetID="15"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3000" fill="hold"/>
                                        <p:tgtEl>
                                          <p:spTgt spid="6"/>
                                        </p:tgtEl>
                                        <p:attrNameLst>
                                          <p:attrName>ppt_w</p:attrName>
                                        </p:attrNameLst>
                                      </p:cBhvr>
                                      <p:tavLst>
                                        <p:tav tm="0">
                                          <p:val>
                                            <p:fltVal val="0"/>
                                          </p:val>
                                        </p:tav>
                                        <p:tav tm="100000">
                                          <p:val>
                                            <p:strVal val="#ppt_w"/>
                                          </p:val>
                                        </p:tav>
                                      </p:tavLst>
                                    </p:anim>
                                    <p:anim calcmode="lin" valueType="num">
                                      <p:cBhvr>
                                        <p:cTn id="40" dur="3000" fill="hold"/>
                                        <p:tgtEl>
                                          <p:spTgt spid="6"/>
                                        </p:tgtEl>
                                        <p:attrNameLst>
                                          <p:attrName>ppt_h</p:attrName>
                                        </p:attrNameLst>
                                      </p:cBhvr>
                                      <p:tavLst>
                                        <p:tav tm="0">
                                          <p:val>
                                            <p:fltVal val="0"/>
                                          </p:val>
                                        </p:tav>
                                        <p:tav tm="100000">
                                          <p:val>
                                            <p:strVal val="#ppt_h"/>
                                          </p:val>
                                        </p:tav>
                                      </p:tavLst>
                                    </p:anim>
                                    <p:anim calcmode="lin" valueType="num">
                                      <p:cBhvr>
                                        <p:cTn id="41" dur="3000" fill="hold"/>
                                        <p:tgtEl>
                                          <p:spTgt spid="6"/>
                                        </p:tgtEl>
                                        <p:attrNameLst>
                                          <p:attrName>ppt_x</p:attrName>
                                        </p:attrNameLst>
                                      </p:cBhvr>
                                      <p:tavLst>
                                        <p:tav tm="0" fmla="#ppt_x+(cos(-2*pi*(1-$))*-#ppt_x-sin(-2*pi*(1-$))*(1-#ppt_y))*(1-$)">
                                          <p:val>
                                            <p:fltVal val="0"/>
                                          </p:val>
                                        </p:tav>
                                        <p:tav tm="100000">
                                          <p:val>
                                            <p:fltVal val="1"/>
                                          </p:val>
                                        </p:tav>
                                      </p:tavLst>
                                    </p:anim>
                                    <p:anim calcmode="lin" valueType="num">
                                      <p:cBhvr>
                                        <p:cTn id="42" dur="3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267323">
            <a:off x="457200" y="274638"/>
            <a:ext cx="8229600" cy="1143000"/>
          </a:xfrm>
        </p:spPr>
        <p:txBody>
          <a:bodyPr>
            <a:normAutofit/>
          </a:bodyPr>
          <a:lstStyle/>
          <a:p>
            <a:r>
              <a:rPr lang="ar-JO"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a typeface="+mn-ea"/>
                <a:cs typeface="+mn-cs"/>
              </a:rPr>
              <a:t>آثار التاريخ الإسباني </a:t>
            </a:r>
            <a:endPar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a typeface="+mn-ea"/>
              <a:cs typeface="+mn-cs"/>
            </a:endParaRPr>
          </a:p>
        </p:txBody>
      </p:sp>
      <p:sp>
        <p:nvSpPr>
          <p:cNvPr id="4" name="Subtitle 2"/>
          <p:cNvSpPr txBox="1">
            <a:spLocks/>
          </p:cNvSpPr>
          <p:nvPr/>
        </p:nvSpPr>
        <p:spPr>
          <a:xfrm rot="21229089">
            <a:off x="5509529" y="1608907"/>
            <a:ext cx="3164005" cy="4662962"/>
          </a:xfrm>
          <a:prstGeom prst="rect">
            <a:avLst/>
          </a:prstGeom>
          <a:solidFill>
            <a:schemeClr val="accent6">
              <a:lumMod val="40000"/>
              <a:lumOff val="60000"/>
            </a:schemeClr>
          </a:solidFill>
          <a:ln>
            <a:solidFill>
              <a:srgbClr val="C00000"/>
            </a:solidFill>
          </a:ln>
          <a:effectLst>
            <a:glow rad="228600">
              <a:schemeClr val="accent6">
                <a:satMod val="175000"/>
                <a:alpha val="40000"/>
              </a:schemeClr>
            </a:glow>
          </a:effectLst>
        </p:spPr>
        <p:txBody>
          <a:bodyPr vert="horz" lIns="91440" tIns="45720" rIns="91440" bIns="45720" rtlCol="0">
            <a:normAutofit fontScale="92500" lnSpcReduction="10000"/>
          </a:bodyPr>
          <a:lstStyle/>
          <a:p>
            <a:pPr marL="342900" marR="0" lvl="0" indent="-342900" algn="r" defTabSz="914400" rtl="1" eaLnBrk="1" fontAlgn="auto" latinLnBrk="0" hangingPunct="1">
              <a:lnSpc>
                <a:spcPct val="90000"/>
              </a:lnSpc>
              <a:spcBef>
                <a:spcPct val="20000"/>
              </a:spcBef>
              <a:spcAft>
                <a:spcPts val="0"/>
              </a:spcAft>
              <a:buClrTx/>
              <a:buSzTx/>
              <a:buFont typeface="Wingdings" pitchFamily="2" charset="2"/>
              <a:buChar char="§"/>
              <a:tabLst/>
              <a:defRPr/>
            </a:pPr>
            <a:endParaRPr kumimoji="0" lang="ar-JO" sz="3200" b="0" i="0" u="none" strike="noStrike" kern="1200" cap="none" spc="0" normalizeH="0" baseline="0" noProof="0" dirty="0" smtClean="0">
              <a:ln>
                <a:noFill/>
              </a:ln>
              <a:solidFill>
                <a:schemeClr val="tx1"/>
              </a:solidFill>
              <a:effectLst>
                <a:glow rad="139700">
                  <a:schemeClr val="accent6">
                    <a:satMod val="175000"/>
                    <a:alpha val="40000"/>
                  </a:schemeClr>
                </a:glow>
              </a:effectLst>
              <a:uLnTx/>
              <a:uFillTx/>
              <a:latin typeface="+mn-lt"/>
              <a:ea typeface="+mn-ea"/>
              <a:cs typeface="+mn-cs"/>
            </a:endParaRPr>
          </a:p>
          <a:p>
            <a:pPr marL="342900" marR="0" lvl="0" indent="-342900" algn="r" defTabSz="914400" rtl="1" eaLnBrk="1" fontAlgn="auto" latinLnBrk="0" hangingPunct="1">
              <a:lnSpc>
                <a:spcPct val="90000"/>
              </a:lnSpc>
              <a:spcBef>
                <a:spcPct val="20000"/>
              </a:spcBef>
              <a:spcAft>
                <a:spcPts val="0"/>
              </a:spcAft>
              <a:buClrTx/>
              <a:buSzTx/>
              <a:buFont typeface="Wingdings" pitchFamily="2" charset="2"/>
              <a:buChar char="§"/>
              <a:tabLst/>
              <a:defRPr/>
            </a:pPr>
            <a:r>
              <a:rPr kumimoji="0" lang="ar-JO" sz="3200" b="0" i="0" u="none" strike="noStrike" kern="1200" cap="none" spc="0" normalizeH="0" baseline="0" noProof="0" dirty="0" smtClean="0">
                <a:ln>
                  <a:noFill/>
                </a:ln>
                <a:solidFill>
                  <a:schemeClr val="tx1"/>
                </a:solidFill>
                <a:effectLst>
                  <a:glow rad="139700">
                    <a:schemeClr val="accent6">
                      <a:satMod val="175000"/>
                      <a:alpha val="40000"/>
                    </a:schemeClr>
                  </a:glow>
                </a:effectLst>
                <a:uLnTx/>
                <a:uFillTx/>
                <a:latin typeface="+mn-lt"/>
                <a:ea typeface="+mn-ea"/>
                <a:cs typeface="+mn-cs"/>
              </a:rPr>
              <a:t>الهندسة</a:t>
            </a:r>
            <a:r>
              <a:rPr kumimoji="0" lang="ar-JO" sz="3200" b="0" i="0" u="none" strike="noStrike" kern="1200" cap="none" spc="0" normalizeH="0" noProof="0" dirty="0" smtClean="0">
                <a:ln>
                  <a:noFill/>
                </a:ln>
                <a:solidFill>
                  <a:schemeClr val="tx1"/>
                </a:solidFill>
                <a:effectLst>
                  <a:glow rad="139700">
                    <a:schemeClr val="accent6">
                      <a:satMod val="175000"/>
                      <a:alpha val="40000"/>
                    </a:schemeClr>
                  </a:glow>
                </a:effectLst>
                <a:uLnTx/>
                <a:uFillTx/>
                <a:latin typeface="+mn-lt"/>
                <a:ea typeface="+mn-ea"/>
                <a:cs typeface="+mn-cs"/>
              </a:rPr>
              <a:t> المعمارية </a:t>
            </a:r>
          </a:p>
          <a:p>
            <a:pPr marL="342900" marR="0" lvl="0" indent="-342900" algn="r" defTabSz="914400" rtl="1" eaLnBrk="1" fontAlgn="auto" latinLnBrk="0" hangingPunct="1">
              <a:lnSpc>
                <a:spcPct val="90000"/>
              </a:lnSpc>
              <a:spcBef>
                <a:spcPct val="20000"/>
              </a:spcBef>
              <a:spcAft>
                <a:spcPts val="0"/>
              </a:spcAft>
              <a:buClrTx/>
              <a:buSzTx/>
              <a:tabLst/>
              <a:defRPr/>
            </a:pPr>
            <a:endParaRPr kumimoji="0" lang="ar-JO" sz="3200" b="0" i="0" u="none" strike="noStrike" kern="1200" cap="none" spc="0" normalizeH="0" baseline="0" noProof="0" dirty="0" smtClean="0">
              <a:ln>
                <a:noFill/>
              </a:ln>
              <a:solidFill>
                <a:schemeClr val="tx1"/>
              </a:solidFill>
              <a:effectLst>
                <a:glow rad="139700">
                  <a:schemeClr val="accent6">
                    <a:satMod val="175000"/>
                    <a:alpha val="40000"/>
                  </a:schemeClr>
                </a:glow>
              </a:effectLst>
              <a:uLnTx/>
              <a:uFillTx/>
              <a:latin typeface="+mn-lt"/>
              <a:ea typeface="+mn-ea"/>
              <a:cs typeface="+mn-cs"/>
            </a:endParaRPr>
          </a:p>
          <a:p>
            <a:pPr marL="342900" marR="0" lvl="0" indent="-342900" algn="r" defTabSz="914400" rtl="1" eaLnBrk="1" fontAlgn="auto" latinLnBrk="0" hangingPunct="1">
              <a:lnSpc>
                <a:spcPct val="90000"/>
              </a:lnSpc>
              <a:spcBef>
                <a:spcPct val="20000"/>
              </a:spcBef>
              <a:spcAft>
                <a:spcPts val="0"/>
              </a:spcAft>
              <a:buClrTx/>
              <a:buSzTx/>
              <a:buFont typeface="Wingdings" pitchFamily="2" charset="2"/>
              <a:buChar char="§"/>
              <a:tabLst/>
              <a:defRPr/>
            </a:pPr>
            <a:r>
              <a:rPr lang="ar-JO" sz="3200" dirty="0" smtClean="0">
                <a:effectLst>
                  <a:glow rad="139700">
                    <a:schemeClr val="accent6">
                      <a:satMod val="175000"/>
                      <a:alpha val="40000"/>
                    </a:schemeClr>
                  </a:glow>
                </a:effectLst>
              </a:rPr>
              <a:t>المهرجانات و الأعياد</a:t>
            </a:r>
          </a:p>
          <a:p>
            <a:pPr marL="342900" marR="0" lvl="0" indent="-342900" algn="r" defTabSz="914400" rtl="1" eaLnBrk="1" fontAlgn="auto" latinLnBrk="0" hangingPunct="1">
              <a:lnSpc>
                <a:spcPct val="90000"/>
              </a:lnSpc>
              <a:spcBef>
                <a:spcPct val="20000"/>
              </a:spcBef>
              <a:spcAft>
                <a:spcPts val="0"/>
              </a:spcAft>
              <a:buClrTx/>
              <a:buSzTx/>
              <a:tabLst/>
              <a:defRPr/>
            </a:pPr>
            <a:r>
              <a:rPr lang="ar-JO" sz="3200" dirty="0" smtClean="0">
                <a:effectLst>
                  <a:glow rad="139700">
                    <a:schemeClr val="accent6">
                      <a:satMod val="175000"/>
                      <a:alpha val="40000"/>
                    </a:schemeClr>
                  </a:glow>
                </a:effectLst>
              </a:rPr>
              <a:t> </a:t>
            </a:r>
          </a:p>
          <a:p>
            <a:pPr marL="342900" marR="0" lvl="0" indent="-342900" algn="r" defTabSz="914400" rtl="1" eaLnBrk="1" fontAlgn="auto" latinLnBrk="0" hangingPunct="1">
              <a:lnSpc>
                <a:spcPct val="90000"/>
              </a:lnSpc>
              <a:spcBef>
                <a:spcPct val="20000"/>
              </a:spcBef>
              <a:spcAft>
                <a:spcPts val="0"/>
              </a:spcAft>
              <a:buClrTx/>
              <a:buSzTx/>
              <a:buFont typeface="Wingdings" pitchFamily="2" charset="2"/>
              <a:buChar char="§"/>
              <a:tabLst/>
              <a:defRPr/>
            </a:pPr>
            <a:r>
              <a:rPr lang="ar-JO" sz="3200" dirty="0" smtClean="0">
                <a:effectLst>
                  <a:glow rad="139700">
                    <a:schemeClr val="accent6">
                      <a:satMod val="175000"/>
                      <a:alpha val="40000"/>
                    </a:schemeClr>
                  </a:glow>
                </a:effectLst>
              </a:rPr>
              <a:t>الطعام </a:t>
            </a:r>
          </a:p>
          <a:p>
            <a:pPr marL="342900" marR="0" lvl="0" indent="-342900" algn="r" defTabSz="914400" rtl="1" eaLnBrk="1" fontAlgn="auto" latinLnBrk="0" hangingPunct="1">
              <a:lnSpc>
                <a:spcPct val="90000"/>
              </a:lnSpc>
              <a:spcBef>
                <a:spcPct val="20000"/>
              </a:spcBef>
              <a:spcAft>
                <a:spcPts val="0"/>
              </a:spcAft>
              <a:buClrTx/>
              <a:buSzTx/>
              <a:tabLst/>
              <a:defRPr/>
            </a:pPr>
            <a:endParaRPr lang="ar-JO" sz="3200" dirty="0" smtClean="0">
              <a:effectLst>
                <a:glow rad="139700">
                  <a:schemeClr val="accent6">
                    <a:satMod val="175000"/>
                    <a:alpha val="40000"/>
                  </a:schemeClr>
                </a:glow>
              </a:effectLst>
            </a:endParaRPr>
          </a:p>
          <a:p>
            <a:pPr marL="342900" marR="0" lvl="0" indent="-342900" algn="r" defTabSz="914400" rtl="1" eaLnBrk="1" fontAlgn="auto" latinLnBrk="0" hangingPunct="1">
              <a:lnSpc>
                <a:spcPct val="90000"/>
              </a:lnSpc>
              <a:spcBef>
                <a:spcPct val="20000"/>
              </a:spcBef>
              <a:spcAft>
                <a:spcPts val="0"/>
              </a:spcAft>
              <a:buClrTx/>
              <a:buSzTx/>
              <a:buFont typeface="Wingdings" pitchFamily="2" charset="2"/>
              <a:buChar char="§"/>
              <a:tabLst/>
              <a:defRPr/>
            </a:pPr>
            <a:r>
              <a:rPr lang="ar-JO" sz="3200" dirty="0" smtClean="0">
                <a:effectLst>
                  <a:glow rad="139700">
                    <a:schemeClr val="accent6">
                      <a:satMod val="175000"/>
                      <a:alpha val="40000"/>
                    </a:schemeClr>
                  </a:glow>
                </a:effectLst>
              </a:rPr>
              <a:t>الملابس</a:t>
            </a:r>
          </a:p>
          <a:p>
            <a:pPr marL="342900" marR="0" lvl="0" indent="-342900" algn="r" defTabSz="914400" rtl="1" eaLnBrk="1" fontAlgn="auto" latinLnBrk="0" hangingPunct="1">
              <a:lnSpc>
                <a:spcPct val="90000"/>
              </a:lnSpc>
              <a:spcBef>
                <a:spcPct val="20000"/>
              </a:spcBef>
              <a:spcAft>
                <a:spcPts val="0"/>
              </a:spcAft>
              <a:buClrTx/>
              <a:buSzTx/>
              <a:tabLst/>
              <a:defRPr/>
            </a:pPr>
            <a:r>
              <a:rPr lang="ar-JO" sz="3200" dirty="0" smtClean="0">
                <a:effectLst>
                  <a:glow rad="139700">
                    <a:schemeClr val="accent6">
                      <a:satMod val="175000"/>
                      <a:alpha val="40000"/>
                    </a:schemeClr>
                  </a:glow>
                </a:effectLst>
              </a:rPr>
              <a:t> </a:t>
            </a:r>
          </a:p>
          <a:p>
            <a:pPr marL="342900" marR="0" lvl="0" indent="-342900" algn="r" defTabSz="914400" rtl="1" eaLnBrk="1" fontAlgn="auto" latinLnBrk="0" hangingPunct="1">
              <a:lnSpc>
                <a:spcPct val="90000"/>
              </a:lnSpc>
              <a:spcBef>
                <a:spcPct val="20000"/>
              </a:spcBef>
              <a:spcAft>
                <a:spcPts val="0"/>
              </a:spcAft>
              <a:buClrTx/>
              <a:buSzTx/>
              <a:buFont typeface="Wingdings" pitchFamily="2" charset="2"/>
              <a:buChar char="§"/>
              <a:tabLst/>
              <a:defRPr/>
            </a:pPr>
            <a:r>
              <a:rPr lang="ar-JO" sz="3200" dirty="0" smtClean="0">
                <a:effectLst>
                  <a:glow rad="139700">
                    <a:schemeClr val="accent6">
                      <a:satMod val="175000"/>
                      <a:alpha val="40000"/>
                    </a:schemeClr>
                  </a:glow>
                </a:effectLst>
              </a:rPr>
              <a:t>الرياضة </a:t>
            </a:r>
          </a:p>
          <a:p>
            <a:pPr marL="342900" marR="0" lvl="0" indent="-342900" algn="r" defTabSz="914400" rtl="1" eaLnBrk="1" fontAlgn="auto" latinLnBrk="0" hangingPunct="1">
              <a:lnSpc>
                <a:spcPct val="90000"/>
              </a:lnSpc>
              <a:spcBef>
                <a:spcPct val="20000"/>
              </a:spcBef>
              <a:spcAft>
                <a:spcPts val="0"/>
              </a:spcAft>
              <a:buClrTx/>
              <a:buSzTx/>
              <a:tabLst/>
              <a:defRPr/>
            </a:pPr>
            <a:endParaRPr lang="ar-JO" sz="3200" dirty="0" smtClean="0">
              <a:effectLst>
                <a:glow rad="139700">
                  <a:schemeClr val="accent6">
                    <a:satMod val="175000"/>
                    <a:alpha val="40000"/>
                  </a:schemeClr>
                </a:glow>
              </a:effectLst>
            </a:endParaRPr>
          </a:p>
          <a:p>
            <a:pPr marL="342900" marR="0" lvl="0" indent="-342900" algn="r" defTabSz="914400" rtl="1" eaLnBrk="1" fontAlgn="auto" latinLnBrk="0" hangingPunct="1">
              <a:lnSpc>
                <a:spcPct val="90000"/>
              </a:lnSpc>
              <a:spcBef>
                <a:spcPct val="20000"/>
              </a:spcBef>
              <a:spcAft>
                <a:spcPts val="0"/>
              </a:spcAft>
              <a:buClrTx/>
              <a:buSzTx/>
              <a:buFont typeface="Wingdings" pitchFamily="2" charset="2"/>
              <a:buChar char="§"/>
              <a:tabLst/>
              <a:defRPr/>
            </a:pPr>
            <a:endParaRPr lang="ar-JO" sz="3200" dirty="0" smtClean="0">
              <a:effectLst>
                <a:glow rad="139700">
                  <a:schemeClr val="accent6">
                    <a:satMod val="175000"/>
                    <a:alpha val="40000"/>
                  </a:schemeClr>
                </a:glow>
              </a:effectLst>
            </a:endParaRPr>
          </a:p>
          <a:p>
            <a:pPr marL="342900" marR="0" lvl="0" indent="-342900" algn="r" defTabSz="914400" rtl="1" eaLnBrk="1" fontAlgn="auto" latinLnBrk="0" hangingPunct="1">
              <a:lnSpc>
                <a:spcPct val="90000"/>
              </a:lnSpc>
              <a:spcBef>
                <a:spcPct val="20000"/>
              </a:spcBef>
              <a:spcAft>
                <a:spcPts val="0"/>
              </a:spcAft>
              <a:buClrTx/>
              <a:buSzTx/>
              <a:buFont typeface="Wingdings" pitchFamily="2" charset="2"/>
              <a:buChar char="§"/>
              <a:tabLst/>
              <a:defRPr/>
            </a:pPr>
            <a:endParaRPr kumimoji="0" lang="ar-JO" sz="3200" b="0" i="0" u="none" strike="noStrike" kern="1200" cap="none" spc="0" normalizeH="0" baseline="0" noProof="0" dirty="0" smtClean="0">
              <a:ln>
                <a:noFill/>
              </a:ln>
              <a:solidFill>
                <a:schemeClr val="tx1"/>
              </a:solidFill>
              <a:effectLst>
                <a:glow rad="139700">
                  <a:schemeClr val="accent6">
                    <a:satMod val="175000"/>
                    <a:alpha val="40000"/>
                  </a:schemeClr>
                </a:glow>
              </a:effectLst>
              <a:uLnTx/>
              <a:uFillTx/>
              <a:latin typeface="+mn-lt"/>
              <a:ea typeface="+mn-ea"/>
              <a:cs typeface="+mn-cs"/>
            </a:endParaRPr>
          </a:p>
          <a:p>
            <a:pPr marL="342900" marR="0" lvl="0" indent="-342900" algn="r" defTabSz="914400" rtl="1" eaLnBrk="1" fontAlgn="auto" latinLnBrk="0" hangingPunct="1">
              <a:lnSpc>
                <a:spcPct val="90000"/>
              </a:lnSpc>
              <a:spcBef>
                <a:spcPct val="20000"/>
              </a:spcBef>
              <a:spcAft>
                <a:spcPts val="0"/>
              </a:spcAft>
              <a:buClrTx/>
              <a:buSzTx/>
              <a:tabLst/>
              <a:defRPr/>
            </a:pPr>
            <a:endParaRPr kumimoji="0" lang="ar-JO" sz="3200" b="0" i="0" u="none" strike="noStrike" kern="1200" cap="none" spc="0" normalizeH="0" baseline="0" noProof="0" dirty="0" smtClean="0">
              <a:ln>
                <a:noFill/>
              </a:ln>
              <a:solidFill>
                <a:schemeClr val="tx1"/>
              </a:solidFill>
              <a:effectLst>
                <a:glow rad="139700">
                  <a:schemeClr val="accent6">
                    <a:satMod val="175000"/>
                    <a:alpha val="40000"/>
                  </a:schemeClr>
                </a:glow>
              </a:effectLst>
              <a:uLnTx/>
              <a:uFillTx/>
              <a:latin typeface="+mn-lt"/>
              <a:ea typeface="+mn-ea"/>
              <a:cs typeface="+mn-cs"/>
            </a:endParaRPr>
          </a:p>
        </p:txBody>
      </p:sp>
      <p:pic>
        <p:nvPicPr>
          <p:cNvPr id="5" name="Picture 4" descr="2172974714.jpg"/>
          <p:cNvPicPr>
            <a:picLocks noChangeAspect="1"/>
          </p:cNvPicPr>
          <p:nvPr/>
        </p:nvPicPr>
        <p:blipFill>
          <a:blip r:embed="rId2"/>
          <a:stretch>
            <a:fillRect/>
          </a:stretch>
        </p:blipFill>
        <p:spPr>
          <a:xfrm>
            <a:off x="381000" y="1905000"/>
            <a:ext cx="3124200" cy="2438400"/>
          </a:xfrm>
          <a:prstGeom prst="rect">
            <a:avLst/>
          </a:prstGeom>
        </p:spPr>
      </p:pic>
      <p:pic>
        <p:nvPicPr>
          <p:cNvPr id="6" name="Picture 5" descr="spanish-traditions-250x150.jpg"/>
          <p:cNvPicPr>
            <a:picLocks noChangeAspect="1"/>
          </p:cNvPicPr>
          <p:nvPr/>
        </p:nvPicPr>
        <p:blipFill>
          <a:blip r:embed="rId3"/>
          <a:stretch>
            <a:fillRect/>
          </a:stretch>
        </p:blipFill>
        <p:spPr>
          <a:xfrm>
            <a:off x="2133600" y="4343401"/>
            <a:ext cx="2971800" cy="229768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3000" fill="hold"/>
                                        <p:tgtEl>
                                          <p:spTgt spid="2"/>
                                        </p:tgtEl>
                                        <p:attrNameLst>
                                          <p:attrName>r</p:attrName>
                                        </p:attrNameLst>
                                      </p:cBhvr>
                                    </p:animRot>
                                  </p:childTnLst>
                                </p:cTn>
                              </p:par>
                              <p:par>
                                <p:cTn id="7" presetID="26"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down)">
                                      <p:cBhvr>
                                        <p:cTn id="9" dur="870">
                                          <p:stCondLst>
                                            <p:cond delay="0"/>
                                          </p:stCondLst>
                                        </p:cTn>
                                        <p:tgtEl>
                                          <p:spTgt spid="4"/>
                                        </p:tgtEl>
                                      </p:cBhvr>
                                    </p:animEffect>
                                    <p:anim calcmode="lin" valueType="num">
                                      <p:cBhvr>
                                        <p:cTn id="10" dur="273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1" dur="99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2" dur="996" tmFilter="0, 0; 0.125,0.2665; 0.25,0.4; 0.375,0.465; 0.5,0.5;  0.625,0.535; 0.75,0.6; 0.875,0.7335; 1,1">
                                          <p:stCondLst>
                                            <p:cond delay="996"/>
                                          </p:stCondLst>
                                        </p:cTn>
                                        <p:tgtEl>
                                          <p:spTgt spid="4"/>
                                        </p:tgtEl>
                                        <p:attrNameLst>
                                          <p:attrName>ppt_y</p:attrName>
                                        </p:attrNameLst>
                                      </p:cBhvr>
                                      <p:tavLst>
                                        <p:tav tm="0" fmla="#ppt_y-sin(pi*$)/9">
                                          <p:val>
                                            <p:fltVal val="0"/>
                                          </p:val>
                                        </p:tav>
                                        <p:tav tm="100000">
                                          <p:val>
                                            <p:fltVal val="1"/>
                                          </p:val>
                                        </p:tav>
                                      </p:tavLst>
                                    </p:anim>
                                    <p:anim calcmode="lin" valueType="num">
                                      <p:cBhvr>
                                        <p:cTn id="13" dur="498" tmFilter="0, 0; 0.125,0.2665; 0.25,0.4; 0.375,0.465; 0.5,0.5;  0.625,0.535; 0.75,0.6; 0.875,0.7335; 1,1">
                                          <p:stCondLst>
                                            <p:cond delay="1986"/>
                                          </p:stCondLst>
                                        </p:cTn>
                                        <p:tgtEl>
                                          <p:spTgt spid="4"/>
                                        </p:tgtEl>
                                        <p:attrNameLst>
                                          <p:attrName>ppt_y</p:attrName>
                                        </p:attrNameLst>
                                      </p:cBhvr>
                                      <p:tavLst>
                                        <p:tav tm="0" fmla="#ppt_y-sin(pi*$)/27">
                                          <p:val>
                                            <p:fltVal val="0"/>
                                          </p:val>
                                        </p:tav>
                                        <p:tav tm="100000">
                                          <p:val>
                                            <p:fltVal val="1"/>
                                          </p:val>
                                        </p:tav>
                                      </p:tavLst>
                                    </p:anim>
                                    <p:anim calcmode="lin" valueType="num">
                                      <p:cBhvr>
                                        <p:cTn id="14" dur="246" tmFilter="0, 0; 0.125,0.2665; 0.25,0.4; 0.375,0.465; 0.5,0.5;  0.625,0.535; 0.75,0.6; 0.875,0.7335; 1,1">
                                          <p:stCondLst>
                                            <p:cond delay="2484"/>
                                          </p:stCondLst>
                                        </p:cTn>
                                        <p:tgtEl>
                                          <p:spTgt spid="4"/>
                                        </p:tgtEl>
                                        <p:attrNameLst>
                                          <p:attrName>ppt_y</p:attrName>
                                        </p:attrNameLst>
                                      </p:cBhvr>
                                      <p:tavLst>
                                        <p:tav tm="0" fmla="#ppt_y-sin(pi*$)/81">
                                          <p:val>
                                            <p:fltVal val="0"/>
                                          </p:val>
                                        </p:tav>
                                        <p:tav tm="100000">
                                          <p:val>
                                            <p:fltVal val="1"/>
                                          </p:val>
                                        </p:tav>
                                      </p:tavLst>
                                    </p:anim>
                                    <p:animScale>
                                      <p:cBhvr>
                                        <p:cTn id="15" dur="39">
                                          <p:stCondLst>
                                            <p:cond delay="975"/>
                                          </p:stCondLst>
                                        </p:cTn>
                                        <p:tgtEl>
                                          <p:spTgt spid="4"/>
                                        </p:tgtEl>
                                      </p:cBhvr>
                                      <p:to x="100000" y="60000"/>
                                    </p:animScale>
                                    <p:animScale>
                                      <p:cBhvr>
                                        <p:cTn id="16" dur="249" decel="50000">
                                          <p:stCondLst>
                                            <p:cond delay="1014"/>
                                          </p:stCondLst>
                                        </p:cTn>
                                        <p:tgtEl>
                                          <p:spTgt spid="4"/>
                                        </p:tgtEl>
                                      </p:cBhvr>
                                      <p:to x="100000" y="100000"/>
                                    </p:animScale>
                                    <p:animScale>
                                      <p:cBhvr>
                                        <p:cTn id="17" dur="39">
                                          <p:stCondLst>
                                            <p:cond delay="1968"/>
                                          </p:stCondLst>
                                        </p:cTn>
                                        <p:tgtEl>
                                          <p:spTgt spid="4"/>
                                        </p:tgtEl>
                                      </p:cBhvr>
                                      <p:to x="100000" y="80000"/>
                                    </p:animScale>
                                    <p:animScale>
                                      <p:cBhvr>
                                        <p:cTn id="18" dur="249" decel="50000">
                                          <p:stCondLst>
                                            <p:cond delay="2007"/>
                                          </p:stCondLst>
                                        </p:cTn>
                                        <p:tgtEl>
                                          <p:spTgt spid="4"/>
                                        </p:tgtEl>
                                      </p:cBhvr>
                                      <p:to x="100000" y="100000"/>
                                    </p:animScale>
                                    <p:animScale>
                                      <p:cBhvr>
                                        <p:cTn id="19" dur="39">
                                          <p:stCondLst>
                                            <p:cond delay="2463"/>
                                          </p:stCondLst>
                                        </p:cTn>
                                        <p:tgtEl>
                                          <p:spTgt spid="4"/>
                                        </p:tgtEl>
                                      </p:cBhvr>
                                      <p:to x="100000" y="90000"/>
                                    </p:animScale>
                                    <p:animScale>
                                      <p:cBhvr>
                                        <p:cTn id="20" dur="249" decel="50000">
                                          <p:stCondLst>
                                            <p:cond delay="2502"/>
                                          </p:stCondLst>
                                        </p:cTn>
                                        <p:tgtEl>
                                          <p:spTgt spid="4"/>
                                        </p:tgtEl>
                                      </p:cBhvr>
                                      <p:to x="100000" y="100000"/>
                                    </p:animScale>
                                    <p:animScale>
                                      <p:cBhvr>
                                        <p:cTn id="21" dur="39">
                                          <p:stCondLst>
                                            <p:cond delay="2712"/>
                                          </p:stCondLst>
                                        </p:cTn>
                                        <p:tgtEl>
                                          <p:spTgt spid="4"/>
                                        </p:tgtEl>
                                      </p:cBhvr>
                                      <p:to x="100000" y="95000"/>
                                    </p:animScale>
                                    <p:animScale>
                                      <p:cBhvr>
                                        <p:cTn id="22" dur="249" decel="50000">
                                          <p:stCondLst>
                                            <p:cond delay="2751"/>
                                          </p:stCondLst>
                                        </p:cTn>
                                        <p:tgtEl>
                                          <p:spTgt spid="4"/>
                                        </p:tgtEl>
                                      </p:cBhvr>
                                      <p:to x="100000" y="100000"/>
                                    </p:animScale>
                                  </p:childTnLst>
                                </p:cTn>
                              </p:par>
                              <p:par>
                                <p:cTn id="23" presetID="3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400" decel="100000"/>
                                        <p:tgtEl>
                                          <p:spTgt spid="5"/>
                                        </p:tgtEl>
                                      </p:cBhvr>
                                    </p:animEffect>
                                    <p:anim calcmode="lin" valueType="num">
                                      <p:cBhvr>
                                        <p:cTn id="26" dur="2400" decel="100000" fill="hold"/>
                                        <p:tgtEl>
                                          <p:spTgt spid="5"/>
                                        </p:tgtEl>
                                        <p:attrNameLst>
                                          <p:attrName>style.rotation</p:attrName>
                                        </p:attrNameLst>
                                      </p:cBhvr>
                                      <p:tavLst>
                                        <p:tav tm="0">
                                          <p:val>
                                            <p:fltVal val="-90"/>
                                          </p:val>
                                        </p:tav>
                                        <p:tav tm="100000">
                                          <p:val>
                                            <p:fltVal val="0"/>
                                          </p:val>
                                        </p:tav>
                                      </p:tavLst>
                                    </p:anim>
                                    <p:anim calcmode="lin" valueType="num">
                                      <p:cBhvr>
                                        <p:cTn id="27" dur="2400" decel="100000" fill="hold"/>
                                        <p:tgtEl>
                                          <p:spTgt spid="5"/>
                                        </p:tgtEl>
                                        <p:attrNameLst>
                                          <p:attrName>ppt_x</p:attrName>
                                        </p:attrNameLst>
                                      </p:cBhvr>
                                      <p:tavLst>
                                        <p:tav tm="0">
                                          <p:val>
                                            <p:strVal val="#ppt_x+0.4"/>
                                          </p:val>
                                        </p:tav>
                                        <p:tav tm="100000">
                                          <p:val>
                                            <p:strVal val="#ppt_x-0.05"/>
                                          </p:val>
                                        </p:tav>
                                      </p:tavLst>
                                    </p:anim>
                                    <p:anim calcmode="lin" valueType="num">
                                      <p:cBhvr>
                                        <p:cTn id="28" dur="2400" decel="100000" fill="hold"/>
                                        <p:tgtEl>
                                          <p:spTgt spid="5"/>
                                        </p:tgtEl>
                                        <p:attrNameLst>
                                          <p:attrName>ppt_y</p:attrName>
                                        </p:attrNameLst>
                                      </p:cBhvr>
                                      <p:tavLst>
                                        <p:tav tm="0">
                                          <p:val>
                                            <p:strVal val="#ppt_y-0.4"/>
                                          </p:val>
                                        </p:tav>
                                        <p:tav tm="100000">
                                          <p:val>
                                            <p:strVal val="#ppt_y+0.1"/>
                                          </p:val>
                                        </p:tav>
                                      </p:tavLst>
                                    </p:anim>
                                    <p:anim calcmode="lin" valueType="num">
                                      <p:cBhvr>
                                        <p:cTn id="29" dur="600" accel="100000" fill="hold">
                                          <p:stCondLst>
                                            <p:cond delay="2400"/>
                                          </p:stCondLst>
                                        </p:cTn>
                                        <p:tgtEl>
                                          <p:spTgt spid="5"/>
                                        </p:tgtEl>
                                        <p:attrNameLst>
                                          <p:attrName>ppt_x</p:attrName>
                                        </p:attrNameLst>
                                      </p:cBhvr>
                                      <p:tavLst>
                                        <p:tav tm="0">
                                          <p:val>
                                            <p:strVal val="#ppt_x-0.05"/>
                                          </p:val>
                                        </p:tav>
                                        <p:tav tm="100000">
                                          <p:val>
                                            <p:strVal val="#ppt_x"/>
                                          </p:val>
                                        </p:tav>
                                      </p:tavLst>
                                    </p:anim>
                                    <p:anim calcmode="lin" valueType="num">
                                      <p:cBhvr>
                                        <p:cTn id="30" dur="600" accel="100000" fill="hold">
                                          <p:stCondLst>
                                            <p:cond delay="2400"/>
                                          </p:stCondLst>
                                        </p:cTn>
                                        <p:tgtEl>
                                          <p:spTgt spid="5"/>
                                        </p:tgtEl>
                                        <p:attrNameLst>
                                          <p:attrName>ppt_y</p:attrName>
                                        </p:attrNameLst>
                                      </p:cBhvr>
                                      <p:tavLst>
                                        <p:tav tm="0">
                                          <p:val>
                                            <p:strVal val="#ppt_y+0.1"/>
                                          </p:val>
                                        </p:tav>
                                        <p:tav tm="100000">
                                          <p:val>
                                            <p:strVal val="#ppt_y"/>
                                          </p:val>
                                        </p:tav>
                                      </p:tavLst>
                                    </p:anim>
                                  </p:childTnLst>
                                </p:cTn>
                              </p:par>
                              <p:par>
                                <p:cTn id="31" presetID="35"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3000"/>
                                        <p:tgtEl>
                                          <p:spTgt spid="6"/>
                                        </p:tgtEl>
                                      </p:cBhvr>
                                    </p:animEffect>
                                    <p:anim calcmode="lin" valueType="num">
                                      <p:cBhvr>
                                        <p:cTn id="34" dur="3000" fill="hold"/>
                                        <p:tgtEl>
                                          <p:spTgt spid="6"/>
                                        </p:tgtEl>
                                        <p:attrNameLst>
                                          <p:attrName>style.rotation</p:attrName>
                                        </p:attrNameLst>
                                      </p:cBhvr>
                                      <p:tavLst>
                                        <p:tav tm="0">
                                          <p:val>
                                            <p:fltVal val="720"/>
                                          </p:val>
                                        </p:tav>
                                        <p:tav tm="100000">
                                          <p:val>
                                            <p:fltVal val="0"/>
                                          </p:val>
                                        </p:tav>
                                      </p:tavLst>
                                    </p:anim>
                                    <p:anim calcmode="lin" valueType="num">
                                      <p:cBhvr>
                                        <p:cTn id="35" dur="3000" fill="hold"/>
                                        <p:tgtEl>
                                          <p:spTgt spid="6"/>
                                        </p:tgtEl>
                                        <p:attrNameLst>
                                          <p:attrName>ppt_h</p:attrName>
                                        </p:attrNameLst>
                                      </p:cBhvr>
                                      <p:tavLst>
                                        <p:tav tm="0">
                                          <p:val>
                                            <p:fltVal val="0"/>
                                          </p:val>
                                        </p:tav>
                                        <p:tav tm="100000">
                                          <p:val>
                                            <p:strVal val="#ppt_h"/>
                                          </p:val>
                                        </p:tav>
                                      </p:tavLst>
                                    </p:anim>
                                    <p:anim calcmode="lin" valueType="num">
                                      <p:cBhvr>
                                        <p:cTn id="36" dur="3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449607">
            <a:off x="-767096" y="617125"/>
            <a:ext cx="5296016" cy="863447"/>
          </a:xfrm>
        </p:spPr>
        <p:txBody>
          <a:bodyPr>
            <a:normAutofit fontScale="90000"/>
          </a:bodyPr>
          <a:lstStyle/>
          <a:p>
            <a:r>
              <a:rPr lang="ar-JO"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a typeface="+mn-ea"/>
                <a:cs typeface="+mn-cs"/>
              </a:rPr>
              <a:t>الهندسة المعمارية </a:t>
            </a:r>
            <a:endPar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a typeface="+mn-ea"/>
              <a:cs typeface="+mn-cs"/>
            </a:endParaRPr>
          </a:p>
        </p:txBody>
      </p:sp>
      <p:pic>
        <p:nvPicPr>
          <p:cNvPr id="6" name="Picture 5" descr="_-238-0d775.jpg"/>
          <p:cNvPicPr>
            <a:picLocks noChangeAspect="1"/>
          </p:cNvPicPr>
          <p:nvPr/>
        </p:nvPicPr>
        <p:blipFill>
          <a:blip r:embed="rId2"/>
          <a:stretch>
            <a:fillRect/>
          </a:stretch>
        </p:blipFill>
        <p:spPr>
          <a:xfrm>
            <a:off x="4876800" y="3733800"/>
            <a:ext cx="2133600" cy="2743200"/>
          </a:xfrm>
          <a:prstGeom prst="rect">
            <a:avLst/>
          </a:prstGeom>
        </p:spPr>
      </p:pic>
      <p:pic>
        <p:nvPicPr>
          <p:cNvPr id="8" name="Picture 7" descr="نافورة السحر.jpg"/>
          <p:cNvPicPr>
            <a:picLocks noChangeAspect="1"/>
          </p:cNvPicPr>
          <p:nvPr/>
        </p:nvPicPr>
        <p:blipFill>
          <a:blip r:embed="rId3"/>
          <a:stretch>
            <a:fillRect/>
          </a:stretch>
        </p:blipFill>
        <p:spPr>
          <a:xfrm>
            <a:off x="2057400" y="3733800"/>
            <a:ext cx="2407173" cy="2743200"/>
          </a:xfrm>
          <a:prstGeom prst="rect">
            <a:avLst/>
          </a:prstGeom>
        </p:spPr>
      </p:pic>
      <p:pic>
        <p:nvPicPr>
          <p:cNvPr id="9" name="Picture 8" descr="بوابة ألكالا.jpg"/>
          <p:cNvPicPr>
            <a:picLocks noChangeAspect="1"/>
          </p:cNvPicPr>
          <p:nvPr/>
        </p:nvPicPr>
        <p:blipFill>
          <a:blip r:embed="rId4"/>
          <a:stretch>
            <a:fillRect/>
          </a:stretch>
        </p:blipFill>
        <p:spPr>
          <a:xfrm>
            <a:off x="2895600" y="1371600"/>
            <a:ext cx="3212353" cy="1943100"/>
          </a:xfrm>
          <a:prstGeom prst="rect">
            <a:avLst/>
          </a:prstGeom>
        </p:spPr>
      </p:pic>
      <p:sp>
        <p:nvSpPr>
          <p:cNvPr id="12" name="TextBox 11"/>
          <p:cNvSpPr txBox="1"/>
          <p:nvPr/>
        </p:nvSpPr>
        <p:spPr>
          <a:xfrm rot="20450359">
            <a:off x="6581358" y="1654562"/>
            <a:ext cx="1885264" cy="954107"/>
          </a:xfrm>
          <a:prstGeom prst="rect">
            <a:avLst/>
          </a:prstGeom>
          <a:noFill/>
        </p:spPr>
        <p:txBody>
          <a:bodyPr wrap="square" rtlCol="0">
            <a:spAutoFit/>
          </a:bodyPr>
          <a:lstStyle/>
          <a:p>
            <a:r>
              <a:rPr lang="ar-JO" sz="2800" dirty="0" smtClean="0">
                <a:effectLst>
                  <a:glow rad="139700">
                    <a:schemeClr val="accent6">
                      <a:satMod val="175000"/>
                      <a:alpha val="40000"/>
                    </a:schemeClr>
                  </a:glow>
                </a:effectLst>
              </a:rPr>
              <a:t>بوابة ألكالا       </a:t>
            </a:r>
            <a:endParaRPr lang="en-US" sz="2800" dirty="0" smtClean="0">
              <a:effectLst>
                <a:glow rad="139700">
                  <a:schemeClr val="accent6">
                    <a:satMod val="175000"/>
                    <a:alpha val="40000"/>
                  </a:schemeClr>
                </a:glow>
              </a:effectLst>
            </a:endParaRPr>
          </a:p>
        </p:txBody>
      </p:sp>
      <p:sp>
        <p:nvSpPr>
          <p:cNvPr id="13" name="TextBox 12"/>
          <p:cNvSpPr txBox="1"/>
          <p:nvPr/>
        </p:nvSpPr>
        <p:spPr>
          <a:xfrm rot="20450359">
            <a:off x="7154378" y="4550161"/>
            <a:ext cx="1885264" cy="954107"/>
          </a:xfrm>
          <a:prstGeom prst="rect">
            <a:avLst/>
          </a:prstGeom>
          <a:noFill/>
        </p:spPr>
        <p:txBody>
          <a:bodyPr wrap="square" rtlCol="0">
            <a:spAutoFit/>
          </a:bodyPr>
          <a:lstStyle/>
          <a:p>
            <a:r>
              <a:rPr lang="ar-JO" sz="2800" dirty="0" smtClean="0">
                <a:effectLst>
                  <a:glow rad="139700">
                    <a:schemeClr val="accent6">
                      <a:satMod val="175000"/>
                      <a:alpha val="40000"/>
                    </a:schemeClr>
                  </a:glow>
                </a:effectLst>
              </a:rPr>
              <a:t>قصر الحمراء   </a:t>
            </a:r>
            <a:endParaRPr lang="en-US" sz="2800" dirty="0" smtClean="0">
              <a:effectLst>
                <a:glow rad="139700">
                  <a:schemeClr val="accent6">
                    <a:satMod val="175000"/>
                    <a:alpha val="40000"/>
                  </a:schemeClr>
                </a:glow>
              </a:effectLst>
            </a:endParaRPr>
          </a:p>
        </p:txBody>
      </p:sp>
      <p:sp>
        <p:nvSpPr>
          <p:cNvPr id="14" name="TextBox 13"/>
          <p:cNvSpPr txBox="1"/>
          <p:nvPr/>
        </p:nvSpPr>
        <p:spPr>
          <a:xfrm rot="20450359">
            <a:off x="104357" y="4689404"/>
            <a:ext cx="1885264" cy="523220"/>
          </a:xfrm>
          <a:prstGeom prst="rect">
            <a:avLst/>
          </a:prstGeom>
          <a:noFill/>
        </p:spPr>
        <p:txBody>
          <a:bodyPr wrap="square" rtlCol="0">
            <a:spAutoFit/>
          </a:bodyPr>
          <a:lstStyle/>
          <a:p>
            <a:r>
              <a:rPr lang="ar-JO" sz="2800" dirty="0" smtClean="0">
                <a:effectLst>
                  <a:glow rad="139700">
                    <a:schemeClr val="accent6">
                      <a:satMod val="175000"/>
                      <a:alpha val="40000"/>
                    </a:schemeClr>
                  </a:glow>
                </a:effectLst>
              </a:rPr>
              <a:t>نافورة السحر </a:t>
            </a:r>
            <a:endParaRPr lang="en-US" sz="2800" dirty="0" smtClean="0">
              <a:effectLst>
                <a:glow rad="139700">
                  <a:schemeClr val="accent6">
                    <a:satMod val="175000"/>
                    <a:alpha val="40000"/>
                  </a:schemeClr>
                </a:glow>
              </a:effectLst>
            </a:endParaRPr>
          </a:p>
        </p:txBody>
      </p:sp>
    </p:spTree>
  </p:cSld>
  <p:clrMapOvr>
    <a:masterClrMapping/>
  </p:clrMapOvr>
  <p:transition advTm="6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3000"/>
                                        <p:tgtEl>
                                          <p:spTgt spid="2"/>
                                        </p:tgtEl>
                                      </p:cBhvr>
                                    </p:animEffect>
                                  </p:childTnLst>
                                </p:cTn>
                              </p:par>
                              <p:par>
                                <p:cTn id="8" presetID="21"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4)">
                                      <p:cBhvr>
                                        <p:cTn id="10" dur="3000"/>
                                        <p:tgtEl>
                                          <p:spTgt spid="9"/>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Horizontal)">
                                      <p:cBhvr>
                                        <p:cTn id="13" dur="3000"/>
                                        <p:tgtEl>
                                          <p:spTgt spid="12"/>
                                        </p:tgtEl>
                                      </p:cBhvr>
                                    </p:animEffect>
                                  </p:childTnLst>
                                </p:cTn>
                              </p:par>
                              <p:par>
                                <p:cTn id="14" presetID="8"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amond(in)">
                                      <p:cBhvr>
                                        <p:cTn id="16" dur="3000"/>
                                        <p:tgtEl>
                                          <p:spTgt spid="6"/>
                                        </p:tgtEl>
                                      </p:cBhvr>
                                    </p:animEffect>
                                  </p:childTnLst>
                                </p:cTn>
                              </p:par>
                              <p:par>
                                <p:cTn id="17" presetID="16" presetClass="entr" presetSubtype="2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Horizontal)">
                                      <p:cBhvr>
                                        <p:cTn id="19" dur="3000"/>
                                        <p:tgtEl>
                                          <p:spTgt spid="13"/>
                                        </p:tgtEl>
                                      </p:cBhvr>
                                    </p:animEffect>
                                  </p:childTnLst>
                                </p:cTn>
                              </p:par>
                              <p:par>
                                <p:cTn id="20" presetID="2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edge">
                                      <p:cBhvr>
                                        <p:cTn id="22" dur="3000"/>
                                        <p:tgtEl>
                                          <p:spTgt spid="8"/>
                                        </p:tgtEl>
                                      </p:cBhvr>
                                    </p:animEffect>
                                  </p:childTnLst>
                                </p:cTn>
                              </p:par>
                              <p:par>
                                <p:cTn id="23" presetID="16" presetClass="entr" presetSubtype="26"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Horizontal)">
                                      <p:cBhvr>
                                        <p:cTn id="25"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TotalTime>
  <Words>450</Words>
  <Application>Microsoft Office PowerPoint</Application>
  <PresentationFormat>On-screen Show (4:3)</PresentationFormat>
  <Paragraphs>116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مقدمة موجزة </vt:lpstr>
      <vt:lpstr>Slide 3</vt:lpstr>
      <vt:lpstr>خريطة إسبانيا </vt:lpstr>
      <vt:lpstr>الموقع الجغرافي </vt:lpstr>
      <vt:lpstr>المناخ </vt:lpstr>
      <vt:lpstr>الشخصيات المشهورة في إسبانيا  </vt:lpstr>
      <vt:lpstr>آثار التاريخ الإسباني </vt:lpstr>
      <vt:lpstr>الهندسة المعمارية </vt:lpstr>
      <vt:lpstr>Slide 10</vt:lpstr>
      <vt:lpstr>Slide 11</vt:lpstr>
      <vt:lpstr>الأعياد و العطل الرسمية </vt:lpstr>
      <vt:lpstr>Slide 13</vt:lpstr>
      <vt:lpstr>Slide 14</vt:lpstr>
      <vt:lpstr>Slide 15</vt:lpstr>
      <vt:lpstr>Slide 16</vt:lpstr>
      <vt:lpstr>Slide 17</vt:lpstr>
      <vt:lpstr>منتخب إسبانيا لكرة القدم </vt:lpstr>
      <vt:lpstr>ملعب الكامب نو </vt:lpstr>
      <vt:lpstr>الموسيقى في إسبانيا </vt:lpstr>
      <vt:lpstr>للسياحة في إسبانيا طعم آخر </vt:lpstr>
      <vt:lpstr>Slide 22</vt:lpstr>
      <vt:lpstr>Slide 23</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Isra'</dc:creator>
  <cp:lastModifiedBy>orient</cp:lastModifiedBy>
  <cp:revision>62</cp:revision>
  <dcterms:created xsi:type="dcterms:W3CDTF">2006-08-16T00:00:00Z</dcterms:created>
  <dcterms:modified xsi:type="dcterms:W3CDTF">2013-09-01T04:45:20Z</dcterms:modified>
</cp:coreProperties>
</file>